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482" r:id="rId3"/>
    <p:sldId id="487" r:id="rId4"/>
    <p:sldId id="483" r:id="rId5"/>
    <p:sldId id="48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66"/>
    <a:srgbClr val="008FFA"/>
    <a:srgbClr val="00FF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FC98D-7C23-413C-8D8B-0CF12DA526B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C965B-7FE3-434C-BB5E-81B0AF0E8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8135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740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729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241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41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171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8786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64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501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890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93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3D4BF-A1BE-45A4-901D-C9A3CBD2E41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9950-5584-43CB-A50D-470ED0EB6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860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595203" y="2204864"/>
            <a:ext cx="4152503" cy="514643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defRPr/>
            </a:pPr>
            <a:endParaRPr lang="ru-RU" sz="2800" b="1" dirty="0">
              <a:ln>
                <a:solidFill>
                  <a:srgbClr val="FFFF00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84511"/>
            <a:ext cx="2398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FF"/>
                </a:solidFill>
                <a:latin typeface="Propisi" pitchFamily="2" charset="0"/>
              </a:rPr>
              <a:t>24 </a:t>
            </a:r>
            <a:r>
              <a:rPr lang="ru-RU" sz="6000" b="1" dirty="0" smtClean="0">
                <a:solidFill>
                  <a:srgbClr val="0066FF"/>
                </a:solidFill>
                <a:latin typeface="Propisi" pitchFamily="2" charset="0"/>
              </a:rPr>
              <a:t>ноября</a:t>
            </a:r>
            <a:r>
              <a:rPr lang="ru-RU" sz="6000" b="1" dirty="0" smtClean="0">
                <a:solidFill>
                  <a:srgbClr val="0066FF"/>
                </a:solidFill>
                <a:latin typeface="Propisi" pitchFamily="2" charset="0"/>
              </a:rPr>
              <a:t>.</a:t>
            </a:r>
            <a:endParaRPr lang="ru-RU" sz="6000" b="1" dirty="0">
              <a:solidFill>
                <a:srgbClr val="0066FF"/>
              </a:solidFill>
              <a:latin typeface="Propisi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1142984"/>
            <a:ext cx="47211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66FF"/>
                </a:solidFill>
                <a:latin typeface="Propisi" pitchFamily="2" charset="0"/>
              </a:rPr>
              <a:t>Классная работа.</a:t>
            </a:r>
            <a:endParaRPr lang="ru-RU" sz="6000" b="1" dirty="0">
              <a:solidFill>
                <a:srgbClr val="0066FF"/>
              </a:solidFill>
              <a:latin typeface="Propisi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573881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5156" t="15625" r="33203" b="7291"/>
          <a:stretch>
            <a:fillRect/>
          </a:stretch>
        </p:blipFill>
        <p:spPr bwMode="auto">
          <a:xfrm>
            <a:off x="785786" y="642918"/>
            <a:ext cx="385765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628" y="2928934"/>
            <a:ext cx="2430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Стр.100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428736"/>
            <a:ext cx="7978466" cy="41549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буква гласная</a:t>
            </a:r>
          </a:p>
          <a:p>
            <a:pPr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Вызвала сомнение –</a:t>
            </a:r>
            <a:b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Ты  немедленно её</a:t>
            </a:r>
          </a:p>
          <a:p>
            <a:pPr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Ставь под ударение!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38" y="357188"/>
            <a:ext cx="2500312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Повтори правило.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8549" y="0"/>
            <a:ext cx="9222581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00100" y="4643446"/>
            <a:ext cx="5187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66FF"/>
                </a:solidFill>
                <a:latin typeface="Propisi" pitchFamily="2" charset="0"/>
              </a:rPr>
              <a:t>Зверь – звериный</a:t>
            </a:r>
            <a:r>
              <a:rPr lang="ru-RU" sz="6000" dirty="0" smtClean="0">
                <a:solidFill>
                  <a:srgbClr val="0066FF"/>
                </a:solidFill>
                <a:latin typeface="Propisi" pitchFamily="2" charset="0"/>
              </a:rPr>
              <a:t>, …</a:t>
            </a:r>
            <a:endParaRPr lang="ru-RU" sz="6000" dirty="0">
              <a:solidFill>
                <a:srgbClr val="0066FF"/>
              </a:solidFill>
              <a:latin typeface="Propisi" pitchFamily="2" charset="0"/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1071538" y="4714884"/>
            <a:ext cx="1000132" cy="571504"/>
          </a:xfrm>
          <a:prstGeom prst="arc">
            <a:avLst>
              <a:gd name="adj1" fmla="val 10278860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3071802" y="4714884"/>
            <a:ext cx="1000132" cy="571504"/>
          </a:xfrm>
          <a:prstGeom prst="arc">
            <a:avLst>
              <a:gd name="adj1" fmla="val 10278860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00166" y="5429264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500430" y="5429264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85786" y="4286256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  <a:latin typeface="Propisi" pitchFamily="2" charset="0"/>
              </a:rPr>
              <a:t>154.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878078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2552</TotalTime>
  <Words>25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Дулма</cp:lastModifiedBy>
  <cp:revision>240</cp:revision>
  <dcterms:created xsi:type="dcterms:W3CDTF">2016-03-07T07:29:37Z</dcterms:created>
  <dcterms:modified xsi:type="dcterms:W3CDTF">2020-11-23T07:38:33Z</dcterms:modified>
</cp:coreProperties>
</file>