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4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788229"/>
            <a:ext cx="11451771" cy="40625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ситуационных задач в формировании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профессиональных компетенций будущей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медсестры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 Немерова Альбина Вениаминовна,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преподаватель высшей категории,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ЦМК 34.02.01. Сестринское дело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43" y="143691"/>
            <a:ext cx="11234057" cy="6714309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ЗДРАВООХРАНЕНИЯ РЕСПУБЛИКИ БУРЯТИЯ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ГАПОУ «Республиканский базовый медицинский колледж им. Э.Р. Раднаева»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39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272279"/>
            <a:ext cx="10920549" cy="5996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Решение ситуационных задач проходит по определенным этапам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Первый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знакомство с конкретной ситуацией, ее особенностями.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Второй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решение конкретных ситуаций, состоит из: анализа и принятия решений в стандартной и нестандартной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ситуациях и 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действия по алгоритму.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Третий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анализ последствий принятия того или иного решения (отмечаются замечания, делаются выводы), ориентация студентов на правильные ответы.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Четвертый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этап – подведение итогов. 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83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7" y="107964"/>
            <a:ext cx="11443063" cy="653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– проблема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студентам задается реальная проблема, которая требует оперативного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решения.</a:t>
            </a: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Пример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у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пациента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В. 42 лет с тяжелой травмой позвоночника,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находящегося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строгом постельном режиме, отмечается острая задержка мочи.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Ему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назначена катетеризация мочевого пузыря. В палате находится еще пять тяжелобольных.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Пациент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категорически отказывается от выполнения процедуры, несмотря на сильные боли в животе, мотивируя свой отказ страхом перед катетеризацией. </a:t>
            </a:r>
            <a:r>
              <a:rPr lang="ru-RU" sz="280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Пациент замкнут,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контакт идет с трудом.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Объективно: состояние средней тяжести, кожные покровы бледные, выражение лица тревожное, АД - 170/120 мм рт. ст., пульс 100 уд. в мин., температура тела 37,2 С.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5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5" y="366701"/>
            <a:ext cx="10763794" cy="600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– оценка: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студентам предлагается реальная ситуация с готовым решением, причем, не всегда правильным, которое следует оценить «правильно» или «неправильно», прокомментировать и предложить свое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решение.</a:t>
            </a: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Пример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к медсестре терапевтического отделения вечером обратился пациент с жалобами на интенсивную головную боль пульсирующего характера, головокружение, тошноту,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«мелькание мушек»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перед глазами. Объективно: состояние средней тяжести, АД 180/120 мм. рт. ст., пульс твердый, напряженный 90 уд. в мин. Медсестра, с целью снижения АД, по просьбе пациента, ввела в/в раствор дибазола 1% - 5 мл. и предложила пациенту самостоятельно пройти в палату.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Оцените действия медицинской сестры.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Ваши действия в подобной ситуации.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0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1370" y="337131"/>
            <a:ext cx="108900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- иллюстрация: например,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студентам демонстрируются слайды пациента с пролежнями. Перед студентами стоит задача: выявить проблемы пациента по найденным симптомам, определить стадии пролежней, составить план сестринских вмешательств и прокомментировать свое решение.</a:t>
            </a:r>
            <a:endParaRPr lang="ru-RU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s://osteostop.ru/wp-content/uploads/2018/03/pag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81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osteostop.ru/wp-content/uploads/2018/03/page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604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osteostop.ru/wp-content/uploads/2018/03/pag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427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osteostop.ru/wp-content/uploads/2018/03/page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003" y="402989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3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016" y="2036544"/>
            <a:ext cx="106854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– упражнение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например, студенты упражняются в решении нетрудных задач, используя метод аналогии на примере таких тем, как: разведение антибиотиков, определение шкалы Нортон для оценки степени риска развития пролежней, определение водного баланса и др.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00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" y="515895"/>
            <a:ext cx="11403874" cy="600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Достоинства метода</a:t>
            </a:r>
            <a:r>
              <a:rPr lang="ru-RU" sz="2400" u="sng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ru-RU" sz="2400" u="sng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 способствует демократизации обучения и внедрению личностно-ориентированного образования;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акцент переносится с овладения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готовыми знаниями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самостоятельную выработку знаний;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формирует профессиональное мышление, в том числе клиническое;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выполняет воспитательную функцию: развивает систему ценностей студентов, жизненных установок, профессионального мироощущения;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наличие дискуссий и споров при обсуждении ситуаций учит студентов соблюдать правила и нормы общения, а также отстаивать свою точку зрения;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студенты готовятся по постепенно усложняющейся программе;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ситуационные задачи включены в билеты для проведения итоговой аттестации в виде квалификационного экзамена.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8755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9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5" y="160337"/>
            <a:ext cx="8596668" cy="132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6150" y="1916992"/>
            <a:ext cx="8596668" cy="2027991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лавное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«знания»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сами по себе, а применение этих знаний! </a:t>
            </a:r>
          </a:p>
        </p:txBody>
      </p:sp>
      <p:sp>
        <p:nvSpPr>
          <p:cNvPr id="4" name="AutoShape 2" descr="http://mc-prizvanie07.ru/wp-content/uploads/2017/04/IMG_03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mc-prizvanie07.ru/wp-content/uploads/2017/04/IMG_031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3840479"/>
            <a:ext cx="4279465" cy="285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28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2858" y="117693"/>
            <a:ext cx="116114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компетентность медицинского работника среднего звена, формируется уже на стадии профессиональной подготовки специалистов в стенах учебного заведения. Становится важно не столько то, что знает специалист о каком-либо аспекте своей деятельности, но в каких достаточно общих для этой деятельности ситуациях он может находить правильные решения.</a:t>
            </a: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Большую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роль в работе по становлению профессиональных ценностных ориентаций студентов медицинского колледжа в образовательном процессе занимают </a:t>
            </a:r>
            <a:r>
              <a:rPr lang="ru-RU" sz="24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ситуационные задачи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использование которых способствует формированию клинического мышления студента, поощряет творческий спор, значительно стимулирует студентов и даёт им чувство удовлетворенности от своей работы.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6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06" y="1"/>
            <a:ext cx="11743508" cy="6858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Ситуационные задачи: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это средство обучения, включающее совокупность условий, направленных на решение практически значимой ситуации с целью осознанного усвоения студентами содержания учебной дисциплины.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задание, помещенное в жизненный контекст и имеющее личностно-значимый вопрос, благодаря чему студент понимает практическую ценность знания.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Целью ситуационных задач является усвоение знаний и приобретение профессиональных навыков и умений на основе деятельности в условиях, приближенных к реальной практике.</a:t>
            </a:r>
            <a:endParaRPr lang="ru-RU" sz="31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 flipV="1">
            <a:off x="677335" y="6041363"/>
            <a:ext cx="8596668" cy="11124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8" y="708393"/>
            <a:ext cx="11142616" cy="4509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Организация практического занятия - наиболее сложный этап деятельности преподавателя, от которого, в конечном итоге, зависит качество подготовки будущих медицинских сестер, уровень сформированности общих и профессиональных компетенций.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ходе практического занятия осуществляется целостное воздействие на личность студента, вырабатываются формы общения на основе деонтологических принципов и медицинской этики.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5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9897" y="493885"/>
            <a:ext cx="10384972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Кейсы представляют собой интегрированные комплексные ситуационные задачи, которые можно использовать как на аудиторных занятиях, так и при организации самостоятельной работы с последующим обсуждением особенностей решения конкретной клинической ситуации разными студентами.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fs00.infourok.ru/images/doc/212/241661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40" y="3846723"/>
            <a:ext cx="3822972" cy="301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08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263" y="531478"/>
            <a:ext cx="1073766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Аналитические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- осуществлять поиск информации, необходимой для эффективного выполнения профессиональных задач.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Практические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- организовывать собственную деятельность, выбирать типовые методы и способы выполнения профессиональных задач, оценивать их выполнение и качество; принимать решения в стандартных и нестандартных ситуациях и нести за них ответственность.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Коммуникативные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- умение эффективно общаться с пациентом и его окружением в профессиональной деятельности, соблюдая принципы профессиональной этики.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Социальные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навыки – умение работать в команде, брать на себя ответственность за работу членов команды и результат выполнения задания, эффективно общаться с коллегами.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0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79" y="320602"/>
            <a:ext cx="104981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Преимущества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метода конкретных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ситуаций: </a:t>
            </a:r>
          </a:p>
          <a:p>
            <a:pPr algn="just"/>
            <a:endParaRPr lang="ru-RU" sz="280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практическая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направленность;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возможность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адаптировать ситуацию к реальной производственной проблеме и создать рабочую доброжелательную обстановку, позволяющую участникам проявить креативность;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получение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позитивной обратной связи от преподавателя и студентов;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повышение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уверенности студентов в том, что они могут справиться в реальности с задачами такого плана или, наоборот, выявить свои недостатки.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46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189" y="671725"/>
            <a:ext cx="100279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Требования к составлению учебных ситуаций (ситуационных задач):</a:t>
            </a: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Условие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должно иметь реалистичную основу, взятую из профессиональной деятельности.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В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учебной ситуации не должно содержаться более 5 проблем.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Учебная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ситуация не должна быть примитивной, в ней, помимо 5 изучаемых проблем, должны быть 2-3 связующие темы, которые тоже присутствуют в тексте.</a:t>
            </a:r>
            <a:endParaRPr lang="ru-RU" sz="2800" dirty="0">
              <a:solidFill>
                <a:schemeClr val="accent2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2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710</TotalTime>
  <Words>828</Words>
  <Application>Microsoft Office PowerPoint</Application>
  <PresentationFormat>Широкоэкранный</PresentationFormat>
  <Paragraphs>50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               Использование ситуационных задач в формировании профессиональных компетенций будущей медсестры   Докладчик: Немерова Альбина Вениаминовна,  преподаватель высшей категории,  ЦМК 34.02.01. Сестринское дело   </vt:lpstr>
      <vt:lpstr>Презентация PowerPoint</vt:lpstr>
      <vt:lpstr>Презентация PowerPoint</vt:lpstr>
      <vt:lpstr> Ситуационные задачи:  - это средство обучения, включающее совокупность условий, направленных на решение практически значимой ситуации с целью осознанного усвоения студентами содержания учебной дисциплины. - это задание, помещенное в жизненный контекст и имеющее личностно-значимый вопрос, благодаря чему студент понимает практическую ценность знания.  Целью ситуационных задач является усвоение знаний и приобретение профессиональных навыков и умений на основе деятельности в условиях, приближенных к реальной практике.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ситуационных задач в формировании профессиональных компетенций будущей медсестры</dc:title>
  <dc:creator>Альбина Немерова</dc:creator>
  <cp:lastModifiedBy>Альбина Немерова</cp:lastModifiedBy>
  <cp:revision>28</cp:revision>
  <dcterms:created xsi:type="dcterms:W3CDTF">2020-01-09T13:15:18Z</dcterms:created>
  <dcterms:modified xsi:type="dcterms:W3CDTF">2020-01-11T08:44:46Z</dcterms:modified>
</cp:coreProperties>
</file>