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63" r:id="rId5"/>
    <p:sldId id="264" r:id="rId6"/>
    <p:sldId id="267" r:id="rId7"/>
    <p:sldId id="268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0A9160-5734-4936-A2AB-921156148BBB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039746-3D34-4472-B475-75C6A6C20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797152"/>
            <a:ext cx="7200799" cy="1137513"/>
          </a:xfrm>
        </p:spPr>
        <p:txBody>
          <a:bodyPr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Выполнила: </a:t>
            </a:r>
            <a:r>
              <a:rPr lang="ru-RU" sz="16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Манджиева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Динара </a:t>
            </a:r>
            <a:r>
              <a:rPr lang="ru-RU" sz="16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Нурлановна</a:t>
            </a:r>
            <a:endParaRPr lang="ru-RU" sz="16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ученица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класса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МКОУ «Бага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Тугтунская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СОШ»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Кравченко Ирина Владимировна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2277785"/>
            <a:ext cx="4789084" cy="1296144"/>
          </a:xfrm>
        </p:spPr>
        <p:txBody>
          <a:bodyPr/>
          <a:lstStyle/>
          <a:p>
            <a:pPr marL="18288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«Святейшие места</a:t>
            </a:r>
            <a:r>
              <a:rPr lang="ru-RU" sz="4800" dirty="0">
                <a:effectLst/>
                <a:latin typeface="Times New Roman"/>
                <a:ea typeface="Calibri"/>
                <a:cs typeface="Times New Roman"/>
              </a:rPr>
              <a:t>»</a:t>
            </a:r>
            <a:r>
              <a:rPr lang="ru-RU" sz="2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effectLst/>
                <a:latin typeface="Calibri"/>
                <a:ea typeface="Calibri"/>
                <a:cs typeface="Times New Roman"/>
              </a:rPr>
            </a:br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942" y="1556792"/>
            <a:ext cx="4537090" cy="3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25631"/>
            <a:ext cx="87129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Республиканский заочный конкурс исследовательских краеведческих работ обучающихся «</a:t>
            </a:r>
            <a:r>
              <a:rPr lang="ru-RU" dirty="0" err="1"/>
              <a:t>Бичкн</a:t>
            </a:r>
            <a:r>
              <a:rPr lang="ru-RU" dirty="0"/>
              <a:t> </a:t>
            </a:r>
            <a:r>
              <a:rPr lang="ru-RU" dirty="0" err="1"/>
              <a:t>Торскм</a:t>
            </a:r>
            <a:r>
              <a:rPr lang="ru-RU" dirty="0"/>
              <a:t>», посвященный 75-летию Победы Великой Отечественной войне 1941-1945гг.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                                                         </a:t>
            </a:r>
            <a:r>
              <a:rPr lang="ru-RU" dirty="0" smtClean="0"/>
              <a:t>        Номинация </a:t>
            </a:r>
            <a:r>
              <a:rPr lang="ru-RU" dirty="0"/>
              <a:t>«Этнография»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083004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12968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>
                <a:latin typeface="Times New Roman"/>
                <a:ea typeface="Calibri"/>
                <a:cs typeface="Times New Roman"/>
              </a:rPr>
              <a:t>Актуальность темы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исследовательской работы состоит в том, что в настоящее время на фоне сложных экономических и социальных условий все больше появляется потребность людей в духовной пище, а именно в возрождении самобытной традиционной культуры наших предков, религиозных верований и обрядов.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Почитаемые объекты в селе Бага-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Тугтун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Цель исследования: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Изучение и исследование архитектурных особенностей святых мест в селе Бага-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Тугтун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, и их значимость.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Для достижения цели мною были поставлены следующие </a:t>
            </a:r>
            <a:r>
              <a:rPr lang="ru-RU" sz="1600" b="1" dirty="0">
                <a:latin typeface="Times New Roman"/>
                <a:ea typeface="Calibri"/>
                <a:cs typeface="Times New Roman"/>
              </a:rPr>
              <a:t>задачи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: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рассмотреть генезис исторических форм буддийских ступ, раскрыть значимость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субурганов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поиск и отбор учебной, научной литературы по данной теме; 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изучение и исследование жизни людей, которые принимали участие в воздвижение святых монументов в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с.Бага-Тугтун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Яшалтинского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района.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анализ, обобщение, систематизация собранного материала.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Методы исследования: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Метод сбора информации: работа в библиотеке со справочными материалами, с архивными документами, изучение исторической литературы; 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анализ, обобщение, систематизация собранного материала;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интервьюирование.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183793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410445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4" y="2062472"/>
            <a:ext cx="4572000" cy="148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Во все ступы закладывают статуэтки (цаца), листы с заклинаниями (мантра), а также благовонные растительные ингредиенты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62717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70567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61048"/>
            <a:ext cx="70567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620688"/>
            <a:ext cx="7056784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Разновидности ступ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38158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98507"/>
            <a:ext cx="4586486" cy="309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2025465"/>
            <a:ext cx="401220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Ступа Просветления (</a:t>
            </a:r>
            <a:r>
              <a:rPr lang="ru-RU" sz="2400" b="1" dirty="0" err="1" smtClean="0">
                <a:effectLst/>
                <a:latin typeface="Times New Roman"/>
                <a:ea typeface="Calibri"/>
                <a:cs typeface="Times New Roman"/>
              </a:rPr>
              <a:t>с.Бага-Тугтун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581875" cy="358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851880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Открытие Ступы\PICT96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071546"/>
            <a:ext cx="6858049" cy="48756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58246" cy="114300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Торжественное открытие ступы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Открытие Ступы\PICT96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609"/>
            <a:ext cx="374725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7959" y="172586"/>
            <a:ext cx="3752473" cy="3112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89302"/>
            <a:ext cx="3747256" cy="2788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7958" y="3578879"/>
            <a:ext cx="3752473" cy="282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708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4320480" cy="384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980728"/>
            <a:ext cx="489654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Поклонный Крест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 (</a:t>
            </a:r>
            <a:r>
              <a:rPr lang="ru-RU" sz="2400" b="1" dirty="0" err="1" smtClean="0">
                <a:effectLst/>
                <a:latin typeface="Times New Roman"/>
                <a:ea typeface="Calibri"/>
                <a:cs typeface="Times New Roman"/>
              </a:rPr>
              <a:t>с.Бага-Тугтун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8331" y="401134"/>
            <a:ext cx="3530093" cy="3819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9421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256</TotalTime>
  <Words>85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«Святейшие места» </vt:lpstr>
      <vt:lpstr>Слайд 2</vt:lpstr>
      <vt:lpstr>Слайд 3</vt:lpstr>
      <vt:lpstr>Слайд 4</vt:lpstr>
      <vt:lpstr>Слайд 5</vt:lpstr>
      <vt:lpstr>Торжественное открытие ступы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user</cp:lastModifiedBy>
  <cp:revision>16</cp:revision>
  <dcterms:created xsi:type="dcterms:W3CDTF">2017-02-28T06:06:22Z</dcterms:created>
  <dcterms:modified xsi:type="dcterms:W3CDTF">2020-12-04T18:26:08Z</dcterms:modified>
</cp:coreProperties>
</file>