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0" r:id="rId2"/>
    <p:sldId id="300" r:id="rId3"/>
    <p:sldId id="301" r:id="rId4"/>
    <p:sldId id="307" r:id="rId5"/>
    <p:sldId id="302" r:id="rId6"/>
    <p:sldId id="303" r:id="rId7"/>
    <p:sldId id="304" r:id="rId8"/>
    <p:sldId id="305" r:id="rId9"/>
    <p:sldId id="299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138D"/>
    <a:srgbClr val="920000"/>
    <a:srgbClr val="14DA56"/>
    <a:srgbClr val="01107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14DA56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mn-MN" sz="3200" b="1" dirty="0" smtClean="0">
                <a:latin typeface="Times New Roman" pitchFamily="18" charset="0"/>
                <a:cs typeface="Times New Roman" pitchFamily="18" charset="0"/>
              </a:rPr>
              <a:t>Шүлэг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mn-MN" sz="3200" b="1" dirty="0" smtClean="0">
                <a:latin typeface="Times New Roman" pitchFamily="18" charset="0"/>
                <a:cs typeface="Times New Roman" pitchFamily="18" charset="0"/>
              </a:rPr>
              <a:t>һайнаар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mn-MN" sz="3200" b="1" dirty="0" smtClean="0">
                <a:latin typeface="Times New Roman" pitchFamily="18" charset="0"/>
                <a:cs typeface="Times New Roman" pitchFamily="18" charset="0"/>
              </a:rPr>
              <a:t>һурахалби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mn-MN" sz="4000" dirty="0" smtClean="0">
                <a:solidFill>
                  <a:srgbClr val="C00000"/>
                </a:solidFill>
              </a:rPr>
              <a:t>Х.п. </a:t>
            </a:r>
            <a:r>
              <a:rPr lang="ru-RU" sz="4000" dirty="0" smtClean="0">
                <a:solidFill>
                  <a:srgbClr val="C00000"/>
                </a:solidFill>
              </a:rPr>
              <a:t>  </a:t>
            </a:r>
            <a:r>
              <a:rPr lang="mn-MN" sz="4000" dirty="0" smtClean="0">
                <a:solidFill>
                  <a:srgbClr val="C00000"/>
                </a:solidFill>
              </a:rPr>
              <a:t>Минии - хэнэй?</a:t>
            </a:r>
            <a:endParaRPr lang="ru-RU" sz="4000" dirty="0" smtClean="0">
              <a:solidFill>
                <a:srgbClr val="C00000"/>
              </a:solidFill>
            </a:endParaRPr>
          </a:p>
          <a:p>
            <a:r>
              <a:rPr lang="mn-MN" sz="4000" dirty="0" smtClean="0">
                <a:solidFill>
                  <a:srgbClr val="C00000"/>
                </a:solidFill>
              </a:rPr>
              <a:t>Ү.п. </a:t>
            </a:r>
            <a:r>
              <a:rPr lang="ru-RU" sz="4000" dirty="0" smtClean="0">
                <a:solidFill>
                  <a:srgbClr val="C00000"/>
                </a:solidFill>
              </a:rPr>
              <a:t>  </a:t>
            </a:r>
            <a:r>
              <a:rPr lang="mn-MN" sz="4000" dirty="0" smtClean="0">
                <a:solidFill>
                  <a:srgbClr val="C00000"/>
                </a:solidFill>
              </a:rPr>
              <a:t>Намайе - хэниие?</a:t>
            </a:r>
            <a:endParaRPr lang="ru-RU" sz="4000" dirty="0" smtClean="0">
              <a:solidFill>
                <a:srgbClr val="C00000"/>
              </a:solidFill>
            </a:endParaRPr>
          </a:p>
          <a:p>
            <a:r>
              <a:rPr lang="mn-MN" sz="4000" dirty="0" smtClean="0">
                <a:solidFill>
                  <a:srgbClr val="C00000"/>
                </a:solidFill>
              </a:rPr>
              <a:t>Н.п. </a:t>
            </a:r>
            <a:r>
              <a:rPr lang="ru-RU" sz="4000" dirty="0" smtClean="0">
                <a:solidFill>
                  <a:srgbClr val="C00000"/>
                </a:solidFill>
              </a:rPr>
              <a:t>  </a:t>
            </a:r>
            <a:r>
              <a:rPr lang="mn-MN" sz="4000" dirty="0" smtClean="0">
                <a:solidFill>
                  <a:srgbClr val="C00000"/>
                </a:solidFill>
              </a:rPr>
              <a:t>Би- хэн?</a:t>
            </a:r>
            <a:endParaRPr lang="ru-RU" sz="4000" dirty="0" smtClean="0">
              <a:solidFill>
                <a:srgbClr val="C00000"/>
              </a:solidFill>
            </a:endParaRPr>
          </a:p>
          <a:p>
            <a:r>
              <a:rPr lang="mn-MN" sz="4000" dirty="0" smtClean="0">
                <a:solidFill>
                  <a:srgbClr val="C00000"/>
                </a:solidFill>
              </a:rPr>
              <a:t>З.п.</a:t>
            </a:r>
            <a:r>
              <a:rPr lang="ru-RU" sz="4000" dirty="0" smtClean="0">
                <a:solidFill>
                  <a:srgbClr val="C00000"/>
                </a:solidFill>
              </a:rPr>
              <a:t>  </a:t>
            </a:r>
            <a:r>
              <a:rPr lang="mn-MN" sz="4000" dirty="0" smtClean="0">
                <a:solidFill>
                  <a:srgbClr val="C00000"/>
                </a:solidFill>
              </a:rPr>
              <a:t> Намда – хэндэ?</a:t>
            </a:r>
            <a:endParaRPr lang="ru-RU" sz="4000" dirty="0" smtClean="0">
              <a:solidFill>
                <a:srgbClr val="C00000"/>
              </a:solidFill>
            </a:endParaRPr>
          </a:p>
          <a:p>
            <a:r>
              <a:rPr lang="mn-MN" sz="4000" dirty="0" smtClean="0">
                <a:solidFill>
                  <a:srgbClr val="C00000"/>
                </a:solidFill>
              </a:rPr>
              <a:t>Зб.п. Намаар - хэнээр?</a:t>
            </a:r>
            <a:endParaRPr lang="ru-RU" sz="4000" dirty="0" smtClean="0">
              <a:solidFill>
                <a:srgbClr val="C00000"/>
              </a:solidFill>
            </a:endParaRPr>
          </a:p>
          <a:p>
            <a:r>
              <a:rPr lang="mn-MN" sz="4000" dirty="0" smtClean="0">
                <a:solidFill>
                  <a:srgbClr val="C00000"/>
                </a:solidFill>
              </a:rPr>
              <a:t>Г.п. </a:t>
            </a:r>
            <a:r>
              <a:rPr lang="ru-RU" sz="4000" dirty="0" smtClean="0">
                <a:solidFill>
                  <a:srgbClr val="C00000"/>
                </a:solidFill>
              </a:rPr>
              <a:t>   </a:t>
            </a:r>
            <a:r>
              <a:rPr lang="mn-MN" sz="4000" dirty="0" smtClean="0">
                <a:solidFill>
                  <a:srgbClr val="C00000"/>
                </a:solidFill>
              </a:rPr>
              <a:t>Намhаа – хэнhээ?</a:t>
            </a:r>
          </a:p>
          <a:p>
            <a:r>
              <a:rPr lang="mn-MN" sz="4000" dirty="0" smtClean="0">
                <a:solidFill>
                  <a:srgbClr val="C00000"/>
                </a:solidFill>
              </a:rPr>
              <a:t>Хм.п. Намтай – хэнтэй?</a:t>
            </a:r>
            <a:endParaRPr lang="ru-RU" sz="4000" dirty="0" smtClean="0">
              <a:solidFill>
                <a:srgbClr val="C00000"/>
              </a:solidFill>
            </a:endParaRPr>
          </a:p>
          <a:p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mn-MN" b="1" dirty="0" smtClean="0">
                <a:solidFill>
                  <a:srgbClr val="C00000"/>
                </a:solidFill>
              </a:rPr>
              <a:t>Апрелиин арбан ю</a:t>
            </a:r>
            <a:r>
              <a:rPr lang="mn-MN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һ</a:t>
            </a:r>
            <a:r>
              <a:rPr lang="mn-MN" b="1" dirty="0" smtClean="0">
                <a:solidFill>
                  <a:srgbClr val="C00000"/>
                </a:solidFill>
              </a:rPr>
              <a:t>эн.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mn-MN" sz="4000" b="1" dirty="0" smtClean="0">
                <a:solidFill>
                  <a:srgbClr val="C00000"/>
                </a:solidFill>
              </a:rPr>
              <a:t>Классай ажал.</a:t>
            </a:r>
            <a:endParaRPr lang="ru-RU" sz="4000" b="1" dirty="0" smtClean="0">
              <a:solidFill>
                <a:srgbClr val="C00000"/>
              </a:solidFill>
            </a:endParaRPr>
          </a:p>
          <a:p>
            <a:pPr marL="0" indent="0" algn="ctr">
              <a:buNone/>
            </a:pPr>
            <a:r>
              <a:rPr lang="mn-MN" sz="4000" b="1" dirty="0" smtClean="0">
                <a:solidFill>
                  <a:srgbClr val="C00000"/>
                </a:solidFill>
              </a:rPr>
              <a:t>Түлөөнэй </a:t>
            </a:r>
            <a:r>
              <a:rPr lang="mn-MN" sz="4000" b="1" dirty="0" smtClean="0">
                <a:solidFill>
                  <a:srgbClr val="C00000"/>
                </a:solidFill>
              </a:rPr>
              <a:t>нэрын зохилдол</a:t>
            </a:r>
            <a:r>
              <a:rPr lang="ru-RU" sz="4000" b="1" dirty="0" smtClean="0">
                <a:solidFill>
                  <a:srgbClr val="C00000"/>
                </a:solidFill>
              </a:rPr>
              <a:t>.</a:t>
            </a:r>
          </a:p>
          <a:p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Хубилалта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mn-MN" sz="3600" b="1" dirty="0" smtClean="0">
                <a:solidFill>
                  <a:srgbClr val="7030A0"/>
                </a:solidFill>
              </a:rPr>
              <a:t>Н.п. Би- хэн?</a:t>
            </a:r>
            <a:endParaRPr lang="ru-RU" sz="3600" b="1" dirty="0" smtClean="0">
              <a:solidFill>
                <a:srgbClr val="7030A0"/>
              </a:solidFill>
            </a:endParaRPr>
          </a:p>
          <a:p>
            <a:r>
              <a:rPr lang="mn-MN" sz="3600" b="1" dirty="0" smtClean="0">
                <a:solidFill>
                  <a:srgbClr val="7030A0"/>
                </a:solidFill>
              </a:rPr>
              <a:t>Х.п. Минии - хэнэй?</a:t>
            </a:r>
            <a:endParaRPr lang="ru-RU" sz="3600" b="1" dirty="0" smtClean="0">
              <a:solidFill>
                <a:srgbClr val="7030A0"/>
              </a:solidFill>
            </a:endParaRPr>
          </a:p>
          <a:p>
            <a:r>
              <a:rPr lang="mn-MN" sz="3600" b="1" dirty="0" smtClean="0">
                <a:solidFill>
                  <a:srgbClr val="7030A0"/>
                </a:solidFill>
              </a:rPr>
              <a:t>З.п. Намда – хэндэ?</a:t>
            </a:r>
            <a:endParaRPr lang="ru-RU" sz="3600" b="1" dirty="0" smtClean="0">
              <a:solidFill>
                <a:srgbClr val="7030A0"/>
              </a:solidFill>
            </a:endParaRPr>
          </a:p>
          <a:p>
            <a:r>
              <a:rPr lang="mn-MN" sz="3600" b="1" dirty="0" smtClean="0">
                <a:solidFill>
                  <a:srgbClr val="7030A0"/>
                </a:solidFill>
              </a:rPr>
              <a:t>Ү.п. Намайе - хэниие?</a:t>
            </a:r>
            <a:endParaRPr lang="ru-RU" sz="3600" b="1" dirty="0" smtClean="0">
              <a:solidFill>
                <a:srgbClr val="7030A0"/>
              </a:solidFill>
            </a:endParaRPr>
          </a:p>
          <a:p>
            <a:r>
              <a:rPr lang="mn-MN" sz="3600" b="1" dirty="0" smtClean="0">
                <a:solidFill>
                  <a:srgbClr val="7030A0"/>
                </a:solidFill>
              </a:rPr>
              <a:t>Зб.п. Намаар - хэнээр?</a:t>
            </a:r>
            <a:endParaRPr lang="ru-RU" sz="3600" b="1" dirty="0" smtClean="0">
              <a:solidFill>
                <a:srgbClr val="7030A0"/>
              </a:solidFill>
            </a:endParaRPr>
          </a:p>
          <a:p>
            <a:r>
              <a:rPr lang="mn-MN" sz="3600" b="1" dirty="0" smtClean="0">
                <a:solidFill>
                  <a:srgbClr val="7030A0"/>
                </a:solidFill>
              </a:rPr>
              <a:t>Хм.п. Намтай – хэнтэй?</a:t>
            </a:r>
            <a:endParaRPr lang="ru-RU" sz="3600" b="1" dirty="0" smtClean="0">
              <a:solidFill>
                <a:srgbClr val="7030A0"/>
              </a:solidFill>
            </a:endParaRPr>
          </a:p>
          <a:p>
            <a:r>
              <a:rPr lang="mn-MN" sz="3600" b="1" dirty="0" smtClean="0">
                <a:solidFill>
                  <a:srgbClr val="7030A0"/>
                </a:solidFill>
              </a:rPr>
              <a:t>Г.п. Намhаа – хэнhээ? </a:t>
            </a:r>
            <a:endParaRPr lang="ru-RU" b="1" dirty="0" smtClean="0">
              <a:solidFill>
                <a:srgbClr val="7030A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4173171_школьник-доске-студент-Дать-мелом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531640"/>
          </a:xfrm>
        </p:spPr>
        <p:txBody>
          <a:bodyPr>
            <a:noAutofit/>
          </a:bodyPr>
          <a:lstStyle/>
          <a:p>
            <a:pPr algn="ctr"/>
            <a:r>
              <a:rPr lang="mn-MN" sz="2800" b="1" dirty="0" smtClean="0"/>
              <a:t>Нюурыень, тооень ба падежы</a:t>
            </a:r>
            <a:r>
              <a:rPr lang="ru-RU" sz="2800" b="1" dirty="0" smtClean="0"/>
              <a:t>Е</a:t>
            </a:r>
            <a:r>
              <a:rPr lang="mn-MN" sz="2800" b="1" dirty="0" smtClean="0"/>
              <a:t>нь элирүүлэгты: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mn-MN" sz="2800" b="1" dirty="0" smtClean="0">
                <a:solidFill>
                  <a:srgbClr val="0070C0"/>
                </a:solidFill>
              </a:rPr>
              <a:t>жэшээ: </a:t>
            </a:r>
            <a:r>
              <a:rPr lang="mn-MN" sz="2800" i="1" dirty="0" smtClean="0">
                <a:solidFill>
                  <a:srgbClr val="0070C0"/>
                </a:solidFill>
              </a:rPr>
              <a:t>намтай ошоорой ( 1 н., нэг.тоо, хм.п )</a:t>
            </a:r>
            <a:r>
              <a:rPr lang="ru-RU" sz="4800" dirty="0" smtClean="0">
                <a:solidFill>
                  <a:srgbClr val="0070C0"/>
                </a:solidFill>
              </a:rPr>
              <a:t/>
            </a:r>
            <a:br>
              <a:rPr lang="ru-RU" sz="4800" dirty="0" smtClean="0">
                <a:solidFill>
                  <a:srgbClr val="0070C0"/>
                </a:solidFill>
              </a:rPr>
            </a:br>
            <a:endParaRPr lang="ru-RU" sz="4000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sz="2400" dirty="0" smtClean="0"/>
              <a:t> </a:t>
            </a:r>
            <a:endParaRPr lang="ru-RU" sz="2400" dirty="0" smtClean="0"/>
          </a:p>
          <a:p>
            <a:pPr marL="0" indent="0">
              <a:lnSpc>
                <a:spcPct val="100000"/>
              </a:lnSpc>
              <a:buNone/>
            </a:pPr>
            <a:endParaRPr lang="ru-RU" sz="2400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ru-RU" dirty="0" smtClean="0">
                <a:solidFill>
                  <a:srgbClr val="3C138D"/>
                </a:solidFill>
              </a:rPr>
              <a:t>1)</a:t>
            </a:r>
            <a:r>
              <a:rPr lang="mn-MN" dirty="0" smtClean="0">
                <a:solidFill>
                  <a:srgbClr val="3C138D"/>
                </a:solidFill>
              </a:rPr>
              <a:t>Таниие амаршалнаб </a:t>
            </a:r>
            <a:r>
              <a:rPr lang="ru-RU" dirty="0" smtClean="0">
                <a:solidFill>
                  <a:srgbClr val="3C138D"/>
                </a:solidFill>
              </a:rPr>
              <a:t>(______________)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mn-MN" dirty="0" smtClean="0">
                <a:solidFill>
                  <a:srgbClr val="3C138D"/>
                </a:solidFill>
              </a:rPr>
              <a:t>2) Тэрээндэ бэлэглэнэб (</a:t>
            </a:r>
            <a:r>
              <a:rPr lang="ru-RU" dirty="0" smtClean="0">
                <a:solidFill>
                  <a:srgbClr val="3C138D"/>
                </a:solidFill>
              </a:rPr>
              <a:t>_____________)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dirty="0" smtClean="0">
                <a:solidFill>
                  <a:srgbClr val="3C138D"/>
                </a:solidFill>
              </a:rPr>
              <a:t>3</a:t>
            </a:r>
            <a:r>
              <a:rPr lang="mn-MN" dirty="0" smtClean="0">
                <a:solidFill>
                  <a:srgbClr val="3C138D"/>
                </a:solidFill>
              </a:rPr>
              <a:t>)</a:t>
            </a:r>
            <a:r>
              <a:rPr lang="ru-RU" dirty="0" smtClean="0">
                <a:solidFill>
                  <a:srgbClr val="3C138D"/>
                </a:solidFill>
              </a:rPr>
              <a:t> </a:t>
            </a:r>
            <a:r>
              <a:rPr lang="mn-MN" dirty="0" smtClean="0">
                <a:solidFill>
                  <a:srgbClr val="3C138D"/>
                </a:solidFill>
              </a:rPr>
              <a:t>Тэдэниие угтанаб</a:t>
            </a:r>
            <a:r>
              <a:rPr lang="ru-RU" dirty="0" smtClean="0">
                <a:solidFill>
                  <a:srgbClr val="3C138D"/>
                </a:solidFill>
              </a:rPr>
              <a:t> (_____________)</a:t>
            </a:r>
            <a:r>
              <a:rPr lang="mn-MN" dirty="0" smtClean="0">
                <a:solidFill>
                  <a:srgbClr val="3C138D"/>
                </a:solidFill>
              </a:rPr>
              <a:t> </a:t>
            </a:r>
            <a:endParaRPr lang="ru-RU" dirty="0" smtClean="0">
              <a:solidFill>
                <a:srgbClr val="3C138D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mn-MN" dirty="0" smtClean="0">
                <a:solidFill>
                  <a:srgbClr val="3C138D"/>
                </a:solidFill>
              </a:rPr>
              <a:t>4) Шамаар омогорхоноб</a:t>
            </a:r>
            <a:r>
              <a:rPr lang="ru-RU" dirty="0" smtClean="0">
                <a:solidFill>
                  <a:srgbClr val="3C138D"/>
                </a:solidFill>
              </a:rPr>
              <a:t> (____________)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mn-MN" dirty="0" smtClean="0">
                <a:solidFill>
                  <a:srgbClr val="3C138D"/>
                </a:solidFill>
              </a:rPr>
              <a:t>5) Намда харюусана</a:t>
            </a:r>
            <a:r>
              <a:rPr lang="ru-RU" dirty="0" smtClean="0">
                <a:solidFill>
                  <a:srgbClr val="3C138D"/>
                </a:solidFill>
              </a:rPr>
              <a:t>Т (______________)</a:t>
            </a:r>
            <a:endParaRPr lang="ru-RU" dirty="0">
              <a:solidFill>
                <a:srgbClr val="3C138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mn-MN" b="1" dirty="0" smtClean="0"/>
              <a:t>Нюурыень, тооень ба падежынь элирүүлэгты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mn-MN" dirty="0" smtClean="0"/>
              <a:t>1) Таниие амаршалнаб </a:t>
            </a:r>
            <a:r>
              <a:rPr lang="mn-MN" u="sng" dirty="0" smtClean="0"/>
              <a:t>(2 н.,ол.тоо, ү.п.)</a:t>
            </a:r>
            <a:endParaRPr lang="ru-RU" u="sng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mn-MN" dirty="0" smtClean="0"/>
              <a:t>2) Тэрээндэ бэлэглэнэб </a:t>
            </a:r>
            <a:r>
              <a:rPr lang="mn-MN" u="sng" dirty="0" smtClean="0"/>
              <a:t>(3 н., нэг.тоо, з.п)</a:t>
            </a:r>
            <a:endParaRPr lang="ru-RU" u="sng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mn-MN" dirty="0" smtClean="0"/>
              <a:t>3)Тэдэниие угтанаб </a:t>
            </a:r>
            <a:r>
              <a:rPr lang="mn-MN" u="sng" dirty="0" smtClean="0"/>
              <a:t>(3 н.,ол.тоо, ү.п)</a:t>
            </a:r>
            <a:endParaRPr lang="ru-RU" u="sng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mn-MN" dirty="0" smtClean="0"/>
              <a:t>4) Шамаар омогорхоноб</a:t>
            </a:r>
            <a:r>
              <a:rPr lang="ru-RU" dirty="0" smtClean="0"/>
              <a:t> </a:t>
            </a:r>
            <a:r>
              <a:rPr lang="ru-RU" u="sng" dirty="0" smtClean="0"/>
              <a:t>(2 н., нэг тоо, зб.п)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mn-MN" dirty="0" smtClean="0"/>
              <a:t>5) Намда харюусана</a:t>
            </a:r>
            <a:r>
              <a:rPr lang="ru-RU" dirty="0" smtClean="0"/>
              <a:t> </a:t>
            </a:r>
            <a:r>
              <a:rPr lang="ru-RU" u="sng" dirty="0" smtClean="0"/>
              <a:t>(1 н., нэг.тоо, з.п.)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mn-MN" b="1" i="1" dirty="0" smtClean="0">
                <a:solidFill>
                  <a:srgbClr val="7030A0"/>
                </a:solidFill>
              </a:rPr>
              <a:t>үгтэ</a:t>
            </a:r>
            <a:r>
              <a:rPr lang="mn-MN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һ</a:t>
            </a:r>
            <a:r>
              <a:rPr lang="mn-MN" b="1" i="1" dirty="0" smtClean="0">
                <a:solidFill>
                  <a:srgbClr val="7030A0"/>
                </a:solidFill>
              </a:rPr>
              <a:t>эн </a:t>
            </a:r>
            <a:r>
              <a:rPr lang="ru-RU" b="1" i="1" dirty="0" smtClean="0">
                <a:solidFill>
                  <a:srgbClr val="7030A0"/>
                </a:solidFill>
              </a:rPr>
              <a:t> </a:t>
            </a:r>
            <a:r>
              <a:rPr lang="mn-MN" b="1" i="1" dirty="0" smtClean="0">
                <a:solidFill>
                  <a:srgbClr val="7030A0"/>
                </a:solidFill>
              </a:rPr>
              <a:t>түлөөнэй </a:t>
            </a:r>
            <a:r>
              <a:rPr lang="ru-RU" b="1" i="1" dirty="0" smtClean="0">
                <a:solidFill>
                  <a:srgbClr val="7030A0"/>
                </a:solidFill>
              </a:rPr>
              <a:t> </a:t>
            </a:r>
            <a:r>
              <a:rPr lang="mn-MN" b="1" i="1" dirty="0" smtClean="0">
                <a:solidFill>
                  <a:srgbClr val="7030A0"/>
                </a:solidFill>
              </a:rPr>
              <a:t>нэрэнүүдые </a:t>
            </a:r>
            <a:r>
              <a:rPr lang="ru-RU" b="1" i="1" dirty="0" smtClean="0">
                <a:solidFill>
                  <a:srgbClr val="7030A0"/>
                </a:solidFill>
              </a:rPr>
              <a:t/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mn-MN" b="1" i="1" dirty="0" smtClean="0">
                <a:solidFill>
                  <a:srgbClr val="7030A0"/>
                </a:solidFill>
              </a:rPr>
              <a:t>хэрэглэн диалог зохёогты: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endParaRPr lang="ru-RU" i="1" dirty="0" smtClean="0"/>
          </a:p>
          <a:p>
            <a:pPr>
              <a:lnSpc>
                <a:spcPct val="150000"/>
              </a:lnSpc>
              <a:buNone/>
            </a:pPr>
            <a:r>
              <a:rPr lang="ru-RU" i="1" dirty="0" smtClean="0"/>
              <a:t>   </a:t>
            </a:r>
            <a:r>
              <a:rPr lang="mn-MN" sz="3200" i="1" dirty="0" smtClean="0">
                <a:solidFill>
                  <a:srgbClr val="FF0000"/>
                </a:solidFill>
              </a:rPr>
              <a:t>Би, намда, намайе, намтай, ши, шамда, шамайе, шамтай, шамhаа, тэрэ, тэрэниие, тэрээнтэй, тэрээнhээ</a:t>
            </a:r>
            <a:r>
              <a:rPr lang="ru-RU" sz="3200" i="1" dirty="0" smtClean="0">
                <a:solidFill>
                  <a:srgbClr val="FF0000"/>
                </a:solidFill>
              </a:rPr>
              <a:t> г.м.</a:t>
            </a:r>
            <a:endParaRPr lang="ru-RU" i="1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  <p:pic>
        <p:nvPicPr>
          <p:cNvPr id="6" name="Picture 2" descr="БУРЯТ-МОНГОЛЫ ВСЕХ СТРАН, ОБЪЕДИНЯЙТЕСЬ! VK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281612" y="1676400"/>
            <a:ext cx="3076575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mn-MN" b="1" i="1" dirty="0" smtClean="0"/>
              <a:t>Словарна </a:t>
            </a:r>
            <a:r>
              <a:rPr lang="en-US" b="1" i="1" dirty="0" smtClean="0"/>
              <a:t> </a:t>
            </a:r>
            <a:r>
              <a:rPr lang="mn-MN" b="1" i="1" dirty="0" smtClean="0"/>
              <a:t>диктант.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lnSpc>
                <a:spcPct val="150000"/>
              </a:lnSpc>
              <a:buNone/>
            </a:pP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         </a:t>
            </a:r>
            <a:r>
              <a:rPr lang="mn-MN" sz="3600" b="1" dirty="0" smtClean="0">
                <a:solidFill>
                  <a:schemeClr val="accent6">
                    <a:lumMod val="75000"/>
                  </a:schemeClr>
                </a:solidFill>
              </a:rPr>
              <a:t>Бултанай, н</a:t>
            </a:r>
            <a:r>
              <a:rPr lang="mn-MN" sz="3600" dirty="0" smtClean="0">
                <a:solidFill>
                  <a:schemeClr val="accent6">
                    <a:lumMod val="75000"/>
                  </a:schemeClr>
                </a:solidFill>
              </a:rPr>
              <a:t>ү</a:t>
            </a:r>
            <a:r>
              <a:rPr lang="mn-MN" sz="3600" b="1" dirty="0" smtClean="0">
                <a:solidFill>
                  <a:schemeClr val="accent6">
                    <a:lumMod val="75000"/>
                  </a:schemeClr>
                </a:solidFill>
              </a:rPr>
              <a:t>г</a:t>
            </a:r>
            <a:r>
              <a:rPr lang="mn-MN" sz="3600" dirty="0" smtClean="0">
                <a:solidFill>
                  <a:schemeClr val="accent6">
                    <a:lumMod val="75000"/>
                  </a:schemeClr>
                </a:solidFill>
              </a:rPr>
              <a:t>өө</a:t>
            </a:r>
            <a:r>
              <a:rPr lang="mn-MN" sz="3600" b="1" dirty="0" smtClean="0">
                <a:solidFill>
                  <a:schemeClr val="accent6">
                    <a:lumMod val="75000"/>
                  </a:schemeClr>
                </a:solidFill>
              </a:rPr>
              <a:t>дэh</a:t>
            </a:r>
            <a:r>
              <a:rPr lang="mn-MN" sz="3600" dirty="0" smtClean="0">
                <a:solidFill>
                  <a:schemeClr val="accent6">
                    <a:lumMod val="75000"/>
                  </a:schemeClr>
                </a:solidFill>
              </a:rPr>
              <a:t>өө</a:t>
            </a:r>
            <a:r>
              <a:rPr lang="mn-MN" sz="3600" b="1" dirty="0" smtClean="0">
                <a:solidFill>
                  <a:schemeClr val="accent6">
                    <a:lumMod val="75000"/>
                  </a:schemeClr>
                </a:solidFill>
              </a:rPr>
              <a:t>,тэдэнэрэй, намайе, тэрээнтэй, энээнhээ, н</a:t>
            </a:r>
            <a:r>
              <a:rPr lang="mn-MN" sz="3600" dirty="0" smtClean="0">
                <a:solidFill>
                  <a:schemeClr val="accent6">
                    <a:lumMod val="75000"/>
                  </a:schemeClr>
                </a:solidFill>
              </a:rPr>
              <a:t>ү</a:t>
            </a:r>
            <a:r>
              <a:rPr lang="mn-MN" sz="3600" b="1" dirty="0" smtClean="0">
                <a:solidFill>
                  <a:schemeClr val="accent6">
                    <a:lumMod val="75000"/>
                  </a:schemeClr>
                </a:solidFill>
              </a:rPr>
              <a:t>г</a:t>
            </a:r>
            <a:r>
              <a:rPr lang="mn-MN" sz="3600" dirty="0" smtClean="0">
                <a:solidFill>
                  <a:schemeClr val="accent6">
                    <a:lumMod val="75000"/>
                  </a:schemeClr>
                </a:solidFill>
              </a:rPr>
              <a:t>өө</a:t>
            </a:r>
            <a:r>
              <a:rPr lang="mn-MN" sz="3600" b="1" dirty="0" smtClean="0">
                <a:solidFill>
                  <a:schemeClr val="accent6">
                    <a:lumMod val="75000"/>
                  </a:schemeClr>
                </a:solidFill>
              </a:rPr>
              <a:t>дэ, бултанhаа, шамhаа, шамайе.</a:t>
            </a:r>
            <a:endParaRPr lang="ru-RU" sz="36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4" name="Рисунок 3" descr="Анимашки Книги от 50 до 10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0232" y="4509120"/>
            <a:ext cx="2088232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57200" y="1554163"/>
            <a:ext cx="8686800" cy="452596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mn-MN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Таанадтай суг</a:t>
            </a:r>
          </a:p>
          <a:p>
            <a:pPr algn="ctr">
              <a:buNone/>
            </a:pPr>
            <a:r>
              <a:rPr lang="mn-MN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ажалла</a:t>
            </a:r>
            <a:r>
              <a:rPr lang="mn-MN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һандаа баяртайб!</a:t>
            </a:r>
          </a:p>
          <a:p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Анимашки про любовь, анимированные картинки о любви smiles24…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3212976"/>
            <a:ext cx="4392488" cy="33123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466</TotalTime>
  <Words>256</Words>
  <Application>Microsoft Office PowerPoint</Application>
  <PresentationFormat>Экран (4:3)</PresentationFormat>
  <Paragraphs>40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Шүлэг  «һайнаар   һурахалби»</vt:lpstr>
      <vt:lpstr>Апрелиин арбан юһэн.</vt:lpstr>
      <vt:lpstr>Хубилалта </vt:lpstr>
      <vt:lpstr>Слайд 4</vt:lpstr>
      <vt:lpstr>Нюурыень, тооень ба падежыЕнь элирүүлэгты:   жэшээ: намтай ошоорой ( 1 н., нэг.тоо, хм.п ) </vt:lpstr>
      <vt:lpstr>Нюурыень, тооень ба падежынь элирүүлэгты</vt:lpstr>
      <vt:lpstr>үгтэһэн  түлөөнэй  нэрэнүүдые  хэрэглэн диалог зохёогты:</vt:lpstr>
      <vt:lpstr>Словарна  диктант.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Республиканский семинар  по методике обучения устной литературной речи учащихся  «Уран үгын дээжэ» </dc:title>
  <dc:creator>USER</dc:creator>
  <cp:lastModifiedBy>User</cp:lastModifiedBy>
  <cp:revision>61</cp:revision>
  <dcterms:created xsi:type="dcterms:W3CDTF">2015-04-05T09:01:12Z</dcterms:created>
  <dcterms:modified xsi:type="dcterms:W3CDTF">2020-12-04T17:54:09Z</dcterms:modified>
</cp:coreProperties>
</file>