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74" r:id="rId4"/>
    <p:sldId id="285" r:id="rId5"/>
    <p:sldId id="267" r:id="rId6"/>
    <p:sldId id="270" r:id="rId7"/>
    <p:sldId id="268" r:id="rId8"/>
    <p:sldId id="271" r:id="rId9"/>
    <p:sldId id="269" r:id="rId10"/>
    <p:sldId id="273" r:id="rId11"/>
    <p:sldId id="272" r:id="rId12"/>
    <p:sldId id="276" r:id="rId13"/>
    <p:sldId id="287" r:id="rId14"/>
    <p:sldId id="257" r:id="rId15"/>
    <p:sldId id="258" r:id="rId16"/>
    <p:sldId id="259" r:id="rId17"/>
    <p:sldId id="260" r:id="rId18"/>
    <p:sldId id="261" r:id="rId19"/>
    <p:sldId id="282" r:id="rId20"/>
    <p:sldId id="288" r:id="rId21"/>
    <p:sldId id="277" r:id="rId22"/>
    <p:sldId id="279" r:id="rId23"/>
    <p:sldId id="278" r:id="rId24"/>
    <p:sldId id="280" r:id="rId25"/>
    <p:sldId id="281" r:id="rId26"/>
    <p:sldId id="262" r:id="rId27"/>
    <p:sldId id="289" r:id="rId28"/>
    <p:sldId id="263" r:id="rId29"/>
    <p:sldId id="264" r:id="rId30"/>
    <p:sldId id="265" r:id="rId31"/>
    <p:sldId id="266" r:id="rId32"/>
    <p:sldId id="275" r:id="rId33"/>
    <p:sldId id="290" r:id="rId34"/>
    <p:sldId id="283" r:id="rId35"/>
    <p:sldId id="291" r:id="rId36"/>
    <p:sldId id="284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82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 ?><Relationships xmlns="http://schemas.openxmlformats.org/package/2006/relationships"><Relationship Id="rId2" Target="../media/image2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Мария\Documents\images (7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99792" y="620688"/>
            <a:ext cx="4248472" cy="38164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66686" y="4653135"/>
            <a:ext cx="3521538" cy="923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Will Perry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Мария\Documents\Без названия (4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548680"/>
            <a:ext cx="7272808" cy="41044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2486" y="4941167"/>
            <a:ext cx="56658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Ted and Bob Flint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67744" y="1124744"/>
            <a:ext cx="53285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/>
              </a:rPr>
              <a:t>2. Эх, словечки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C:\Users\РЫБКА\Desktop\англ\youloveit_ru_masha_i_medved17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348880"/>
            <a:ext cx="3024336" cy="33123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Задание 2.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Маша знает много русских слов, но как назвать их на английском, к сожалению, ещё не знает. Поэтому просит вас помочь ей назвать предметы на английском языке. Назовите следующие предметы: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411760" y="5157192"/>
            <a:ext cx="50405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 is a bench.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" name="Рисунок 9" descr="C:\Users\РЫБКА\Desktop\англ\litaya_skameyka14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76672"/>
            <a:ext cx="7056784" cy="4580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РЫБКА\Desktop\англ\125077451_stickerenfantfleur.png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60648"/>
            <a:ext cx="5493990" cy="470063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747336" y="5013176"/>
            <a:ext cx="44169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 is a chimp.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8640"/>
            <a:ext cx="6120680" cy="50310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03627" y="5373215"/>
            <a:ext cx="40446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 is a chick.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4664"/>
            <a:ext cx="4176464" cy="37444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34094" y="4653135"/>
            <a:ext cx="42861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 is a cherry.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РЫБКА\Desktop\англ\a631d0fd62548daf4833dfc6a7b6e922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19538974">
            <a:off x="2568193" y="522039"/>
            <a:ext cx="3886916" cy="37977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735058" y="5085183"/>
            <a:ext cx="39971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 is a match.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980728"/>
            <a:ext cx="63367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" action="ppaction://noaction"/>
              </a:rPr>
              <a:t>3. Перепутала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C:\Users\РЫБКА\Desktop\1379726736_4-rodstvennik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/>
        </p:blipFill>
        <p:spPr bwMode="auto">
          <a:xfrm>
            <a:off x="2207172" y="2204864"/>
            <a:ext cx="4729655" cy="39326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Наша озорница-Маша решила поехать за границу к своим новым друзьям, поэтому она решила начать изучать английский язык. А помочь ей в этом деле она просит Вас. Давайте поможем ей.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Вы согласны?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Задание 3.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Благодаря вашей помощи, Маша знает уже много английских слов, и уже умеет задавать вопросы и отвечать на них. Но она всё еще путает некоторые слова. Помогите ей разобраться, что она снова перепутала.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РЫБКА\Desktop\англ\_21232065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699792" y="836712"/>
            <a:ext cx="3456384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195737" y="4437112"/>
            <a:ext cx="48245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Is it a star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49845" y="5229199"/>
            <a:ext cx="2644315" cy="923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Yes, it is.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РЫБКА\Desktop\англ\cb0de39549447f7c3f694c6635a2eff6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0649"/>
            <a:ext cx="4392488" cy="489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267744" y="5013176"/>
            <a:ext cx="40885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 it a floor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733255"/>
            <a:ext cx="87129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No, it is not a floor. It’s a door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РЫБКА\Desktop\англ\102448852_52.png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4665"/>
            <a:ext cx="4723234" cy="417646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674914" y="4797151"/>
            <a:ext cx="37941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 it a horse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49844" y="5661247"/>
            <a:ext cx="264431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Yes, it is.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РЫБКА\Desktop\англ\elizabeth2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"/>
            <a:ext cx="4536504" cy="458112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815755" y="4797151"/>
            <a:ext cx="35125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 it a quilt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58" y="5589239"/>
            <a:ext cx="91391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No, it is not a quilt. It’s a queen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РЫБКА\Desktop\англ\pakr3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2657"/>
            <a:ext cx="5616624" cy="489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831783" y="5229199"/>
            <a:ext cx="34804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 it a park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5877271"/>
            <a:ext cx="38164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Yes, it is.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0"/>
            <a:ext cx="63367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/>
              </a:rPr>
              <a:t>4. Фотоальбом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/>
              </a:rPr>
              <a:t>Мишки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2" descr="C:\Users\Мария\Documents\images (1)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1700808"/>
            <a:ext cx="3096344" cy="2376264"/>
          </a:xfrm>
          <a:prstGeom prst="rect">
            <a:avLst/>
          </a:prstGeom>
          <a:noFill/>
        </p:spPr>
      </p:pic>
      <p:pic>
        <p:nvPicPr>
          <p:cNvPr id="5" name="Picture 2" descr="C:\Users\Мария\Documents\images (2)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1700808"/>
            <a:ext cx="3240360" cy="2376264"/>
          </a:xfrm>
          <a:prstGeom prst="rect">
            <a:avLst/>
          </a:prstGeom>
          <a:noFill/>
        </p:spPr>
      </p:pic>
      <p:pic>
        <p:nvPicPr>
          <p:cNvPr id="6" name="Picture 2" descr="C:\Users\Мария\Documents\images (3)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03648" y="4077072"/>
            <a:ext cx="3168352" cy="2520280"/>
          </a:xfrm>
          <a:prstGeom prst="rect">
            <a:avLst/>
          </a:prstGeom>
          <a:noFill/>
        </p:spPr>
      </p:pic>
      <p:pic>
        <p:nvPicPr>
          <p:cNvPr id="7" name="Picture 2" descr="C:\Users\Мария\Documents\images (4)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4077072"/>
            <a:ext cx="3096343" cy="2547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568952" cy="60486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Задание 4.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Мишке стало немного грустно из-за предстоящего отъезда Маши, поэтому он хочет сделать фотоальбом, в котором будут фотографии с Машей. А Маша хочет сделать подписи под каждой фотографией на английском. Давайте поможем ей это сделать. Напишите под каждой фотографией, в каком настроении Маша.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рия\Documents\images (1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548680"/>
            <a:ext cx="7128792" cy="46085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44846" y="5445223"/>
            <a:ext cx="48354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Masha is bad.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рия\Documents\images (2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332656"/>
            <a:ext cx="7344816" cy="46805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69487" y="5157191"/>
            <a:ext cx="4805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Masha is happy.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692696"/>
            <a:ext cx="47525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/>
              </a:rPr>
              <a:t>1. Англичане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3314" name="Picture 2" descr="C:\Users\Мария\Documents\images (8)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1844824"/>
            <a:ext cx="5328591" cy="3744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ария\Documents\images (3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404664"/>
            <a:ext cx="7560839" cy="41764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34793" y="4797151"/>
            <a:ext cx="467442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Masha is funny.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ария\Documents\images (4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620688"/>
            <a:ext cx="7128791" cy="43924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20585" y="5301208"/>
            <a:ext cx="45028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Masha is good.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620688"/>
            <a:ext cx="64087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" action="ppaction://noaction"/>
              </a:rPr>
              <a:t>5. Поговорим?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6048672" cy="4797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Помогите Маше ответить на вопросы, которые ей будут задавать за границей. Затем поработайте в парах, чтобы не забыть самим, как нужно правильно задавать подобные вопросы и отвечать на них.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908720"/>
            <a:ext cx="6804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What’s your name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916832"/>
            <a:ext cx="47203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I’m …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4797151"/>
            <a:ext cx="63591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Nice to meet you!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2780928"/>
            <a:ext cx="69652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Where are you from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3789040"/>
            <a:ext cx="54231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I’m from …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517231"/>
            <a:ext cx="73955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Nice to meet you, too.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Маша благодарит вас за помощь, и говорит вам на английском: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412776"/>
            <a:ext cx="71287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 you very much!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C:\Users\РЫБКА\Desktop\англ\загружено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36912"/>
            <a:ext cx="3888433" cy="36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18457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Задание 1.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Озорница-Маша решила поехать за границу и прихватить с собой своих друзей и придумала им английские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имена. Помогите Маше и её друзьям прочитать имена, которые она придумала.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Улыбающееся лицо 2"/>
          <p:cNvSpPr/>
          <p:nvPr/>
        </p:nvSpPr>
        <p:spPr>
          <a:xfrm>
            <a:off x="6444208" y="4725144"/>
            <a:ext cx="504056" cy="504056"/>
          </a:xfrm>
          <a:prstGeom prst="smileyFac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ария\Documents\Без названия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404664"/>
            <a:ext cx="5040560" cy="46085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26225" y="5085184"/>
            <a:ext cx="3091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Don </a:t>
            </a:r>
            <a:r>
              <a:rPr lang="en-US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Wilks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Мария\Documents\images (6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548680"/>
            <a:ext cx="5040560" cy="39604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49497" y="4725143"/>
            <a:ext cx="28450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Rob Kelly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Мария\Documents\Без названия (1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476672"/>
            <a:ext cx="5472608" cy="41764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19708" y="4869159"/>
            <a:ext cx="27045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Bob Finn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Мария\Documents\Без названия (3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692696"/>
            <a:ext cx="7056784" cy="41764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31799" y="5157191"/>
            <a:ext cx="28804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Ed Griffin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Мария\Documents\Без названия (2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692696"/>
            <a:ext cx="4824536" cy="353164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15816" y="4437112"/>
            <a:ext cx="35598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Sid Ross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267</Words>
  <Application>Microsoft Office PowerPoint</Application>
  <PresentationFormat>Экран (4:3)</PresentationFormat>
  <Paragraphs>46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Слайд 1</vt:lpstr>
      <vt:lpstr>Наша озорница-Маша решила поехать за границу к своим новым друзьям, поэтому она решила начать изучать английский язык. А помочь ей в этом деле она просит Вас. Давайте поможем ей. Вы согласны?</vt:lpstr>
      <vt:lpstr>Слайд 3</vt:lpstr>
      <vt:lpstr>Задание 1. Озорница-Маша решила поехать за границу и прихватить с собой своих друзей и придумала им английские  имена. Помогите Маше и её друзьям прочитать имена, которые она придумала.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Задание 2. Маша знает много русских слов, но как назвать их на английском, к сожалению, ещё не знает. Поэтому просит вас помочь ей назвать предметы на английском языке. Назовите следующие предметы:</vt:lpstr>
      <vt:lpstr>Слайд 14</vt:lpstr>
      <vt:lpstr>Слайд 15</vt:lpstr>
      <vt:lpstr>Слайд 16</vt:lpstr>
      <vt:lpstr>Слайд 17</vt:lpstr>
      <vt:lpstr>Слайд 18</vt:lpstr>
      <vt:lpstr>Слайд 19</vt:lpstr>
      <vt:lpstr>Задание 3. Благодаря вашей помощи, Маша знает уже много английских слов, и уже умеет задавать вопросы и отвечать на них. Но она всё еще путает некоторые слова. Помогите ей разобраться, что она снова перепутала.</vt:lpstr>
      <vt:lpstr>Слайд 21</vt:lpstr>
      <vt:lpstr>Слайд 22</vt:lpstr>
      <vt:lpstr>Слайд 23</vt:lpstr>
      <vt:lpstr>Слайд 24</vt:lpstr>
      <vt:lpstr>Слайд 25</vt:lpstr>
      <vt:lpstr>Слайд 26</vt:lpstr>
      <vt:lpstr>Задание 4. Мишке стало немного грустно из-за предстоящего отъезда Маши, поэтому он хочет сделать фотоальбом, в котором будут фотографии с Машей. А Маша хочет сделать подписи под каждой фотографией на английском. Давайте поможем ей это сделать. Напишите под каждой фотографией, в каком настроении Маша. </vt:lpstr>
      <vt:lpstr>Слайд 28</vt:lpstr>
      <vt:lpstr>Слайд 29</vt:lpstr>
      <vt:lpstr>Слайд 30</vt:lpstr>
      <vt:lpstr>Слайд 31</vt:lpstr>
      <vt:lpstr>Слайд 32</vt:lpstr>
      <vt:lpstr>Помогите Маше ответить на вопросы, которые ей будут задавать за границей. Затем поработайте в парах, чтобы не забыть самим, как нужно правильно задавать подобные вопросы и отвечать на них.</vt:lpstr>
      <vt:lpstr>Слайд 34</vt:lpstr>
      <vt:lpstr>Маша благодарит вас за помощь, и говорит вам на английском: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 Степанова</dc:creator>
  <cp:lastModifiedBy>Мария</cp:lastModifiedBy>
  <cp:revision>28</cp:revision>
  <dcterms:created xsi:type="dcterms:W3CDTF">2019-01-29T21:02:55Z</dcterms:created>
  <dcterms:modified xsi:type="dcterms:W3CDTF">2020-12-04T11:34:15Z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799491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