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5" r:id="rId11"/>
    <p:sldId id="273" r:id="rId12"/>
    <p:sldId id="266" r:id="rId13"/>
    <p:sldId id="274" r:id="rId14"/>
    <p:sldId id="271" r:id="rId15"/>
    <p:sldId id="277" r:id="rId16"/>
    <p:sldId id="272" r:id="rId17"/>
    <p:sldId id="275" r:id="rId18"/>
    <p:sldId id="276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6600"/>
    <a:srgbClr val="3E180E"/>
    <a:srgbClr val="66FF33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43" autoAdjust="0"/>
    <p:restoredTop sz="94652" autoAdjust="0"/>
  </p:normalViewPr>
  <p:slideViewPr>
    <p:cSldViewPr>
      <p:cViewPr varScale="1">
        <p:scale>
          <a:sx n="110" d="100"/>
          <a:sy n="110" d="100"/>
        </p:scale>
        <p:origin x="-16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ABD57-63DC-4174-857B-5EC681569F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31331-74A0-423B-B7F5-A4A4CCD5114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42424-8C94-42EE-AC01-8A411CBC1C7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2D169-B125-4847-BC5E-3932335690B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C65BB-04CB-4361-B389-305DE96476E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57E3B-2CF7-48FC-A83A-D6F2E4CAE55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09B7A-116B-4836-AA9E-709A4244A6D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3B89D-8AB9-4470-AEE6-56595C638AE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40D45-EB0F-465E-AFDF-19CC44681E5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AC1AD-43B1-42D1-B70E-91A44DE0CA9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57374-B275-4509-B1D8-B302ADA44FF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A83540-AD07-4EF8-A26C-D17C0063460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8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4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34.gif"/><Relationship Id="rId7" Type="http://schemas.openxmlformats.org/officeDocument/2006/relationships/image" Target="../media/image37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gif"/><Relationship Id="rId5" Type="http://schemas.openxmlformats.org/officeDocument/2006/relationships/image" Target="../media/image8.gif"/><Relationship Id="rId10" Type="http://schemas.openxmlformats.org/officeDocument/2006/relationships/image" Target="../media/image5.gif"/><Relationship Id="rId4" Type="http://schemas.openxmlformats.org/officeDocument/2006/relationships/image" Target="../media/image35.png"/><Relationship Id="rId9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924300" y="5445125"/>
            <a:ext cx="4176713" cy="661988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800">
                <a:solidFill>
                  <a:srgbClr val="262626"/>
                </a:solidFill>
              </a:rPr>
              <a:t>Подготовила воспитатель Савельева Н.А.</a:t>
            </a:r>
          </a:p>
        </p:txBody>
      </p:sp>
      <p:sp>
        <p:nvSpPr>
          <p:cNvPr id="2" name="Скругленный прямоугольник 7"/>
          <p:cNvSpPr>
            <a:spLocks noChangeArrowheads="1"/>
          </p:cNvSpPr>
          <p:nvPr/>
        </p:nvSpPr>
        <p:spPr bwMode="auto">
          <a:xfrm>
            <a:off x="1403350" y="2060575"/>
            <a:ext cx="5472113" cy="2016125"/>
          </a:xfrm>
          <a:prstGeom prst="roundRect">
            <a:avLst>
              <a:gd name="adj" fmla="val 6389"/>
            </a:avLst>
          </a:prstGeom>
          <a:solidFill>
            <a:srgbClr val="DAEDEF">
              <a:alpha val="24001"/>
            </a:srgbClr>
          </a:solidFill>
          <a:ln w="38100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ru-RU" sz="6000" b="1" i="1">
                <a:solidFill>
                  <a:srgbClr val="3E180E"/>
                </a:solidFill>
              </a:rPr>
              <a:t>Весенние цветы</a:t>
            </a:r>
          </a:p>
        </p:txBody>
      </p:sp>
      <p:pic>
        <p:nvPicPr>
          <p:cNvPr id="13315" name="Picture 7" descr="C:\Users\uzer\Pictures\природа картинки\f0431907de665b37f2875bff021d35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0863" y="188913"/>
            <a:ext cx="21034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8" descr="C:\Users\uzer\Pictures\природа картинки\8256-81691-5-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636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C:\Users\uzer\Pictures\природа картинки\f7a44f1a62c499e06392b44273586e8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0"/>
            <a:ext cx="2932112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150" y="5924550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924550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5734050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7900" y="3141663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2708275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9" descr="C:\Users\uzer\Pictures\аниме\аыаы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56550" y="4581525"/>
            <a:ext cx="8763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9" descr="C:\Users\uzer\Pictures\аниме\аыаы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1500" y="1268413"/>
            <a:ext cx="8763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9" descr="C:\Users\uzer\Pictures\аниме\аыаы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12088" y="2781300"/>
            <a:ext cx="8763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9" descr="C:\Users\uzer\Pictures\аниме\аыаы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5650" y="4508500"/>
            <a:ext cx="8763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9" descr="C:\Users\uzer\Pictures\аниме\аыаы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46313" y="4076700"/>
            <a:ext cx="8763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Picture 9" descr="C:\Users\uzer\Pictures\аниме\аыаы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35375" y="4581525"/>
            <a:ext cx="8763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12" descr="C:\Users\uzer\Pictures\аниме\47991756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0200" y="4292600"/>
            <a:ext cx="22193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58888" y="47625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Picture 6" descr="C:\Users\uzer\Pictures\аниме\уп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72225" y="4149725"/>
            <a:ext cx="1327150" cy="13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2133600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4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8488" y="1484313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3995738" y="1052513"/>
            <a:ext cx="4691062" cy="365125"/>
          </a:xfrm>
        </p:spPr>
        <p:txBody>
          <a:bodyPr/>
          <a:lstStyle/>
          <a:p>
            <a:endParaRPr lang="ru-RU" sz="4000" smtClean="0"/>
          </a:p>
        </p:txBody>
      </p:sp>
      <p:pic>
        <p:nvPicPr>
          <p:cNvPr id="22530" name="Picture 4" descr="i?id=145794798-12-72&amp;n=2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0"/>
            <a:ext cx="6300787" cy="4725988"/>
          </a:xfrm>
        </p:spPr>
      </p:pic>
      <p:pic>
        <p:nvPicPr>
          <p:cNvPr id="22531" name="Picture 4" descr="98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20938"/>
            <a:ext cx="3576638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4" name="Picture 5" descr="1300131417850047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513"/>
            <a:ext cx="9144000" cy="685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69888" cy="8509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4578" name="Picture 4" descr="0b34251f478b928c5bce56a7a015f2b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90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Tyulpanyi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95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6" name="Picture 5" descr="i?id=123562903-1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87675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5" descr="i?id=174606340-01-72&amp;n=21"/>
          <p:cNvPicPr>
            <a:picLocks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011863" y="0"/>
            <a:ext cx="2987675" cy="2241550"/>
          </a:xfrm>
        </p:spPr>
      </p:pic>
      <p:pic>
        <p:nvPicPr>
          <p:cNvPr id="26628" name="Picture 6" descr="2b774f30d63606b4f926692b0ecf8ad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7563"/>
            <a:ext cx="293211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 descr="Tyulpany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1482725"/>
            <a:ext cx="3168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 descr="103823198_large_Giacint_IMG_205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80063" y="3789363"/>
            <a:ext cx="3563937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4300" y="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9750" y="333375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5825" y="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429260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1628775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32365">
            <a:off x="3995738" y="1484313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42988" y="429260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76600" y="429260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88125" y="2205038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3068638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716463" y="5516563"/>
            <a:ext cx="2016125" cy="720725"/>
          </a:xfrm>
        </p:spPr>
        <p:txBody>
          <a:bodyPr/>
          <a:lstStyle/>
          <a:p>
            <a:r>
              <a:rPr lang="ru-RU" sz="4000" i="1" smtClean="0">
                <a:solidFill>
                  <a:srgbClr val="003399"/>
                </a:solidFill>
              </a:rPr>
              <a:t/>
            </a:r>
            <a:br>
              <a:rPr lang="ru-RU" sz="4000" i="1" smtClean="0">
                <a:solidFill>
                  <a:srgbClr val="003399"/>
                </a:solidFill>
              </a:rPr>
            </a:br>
            <a:endParaRPr lang="ru-RU" sz="4000" i="1" smtClean="0">
              <a:solidFill>
                <a:srgbClr val="003399"/>
              </a:solidFill>
            </a:endParaRPr>
          </a:p>
        </p:txBody>
      </p:sp>
      <p:pic>
        <p:nvPicPr>
          <p:cNvPr id="27650" name="Picture 5" descr="i?id=232263242-63-72&amp;n=2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25700" y="0"/>
            <a:ext cx="4646613" cy="6858000"/>
          </a:xfrm>
        </p:spPr>
      </p:pic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5364163" y="1989138"/>
            <a:ext cx="1349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003399"/>
                </a:solidFill>
              </a:rPr>
              <a:t>лепестки</a:t>
            </a:r>
          </a:p>
        </p:txBody>
      </p:sp>
      <p:sp>
        <p:nvSpPr>
          <p:cNvPr id="27652" name="Rectangle 7"/>
          <p:cNvSpPr>
            <a:spLocks noChangeArrowheads="1"/>
          </p:cNvSpPr>
          <p:nvPr/>
        </p:nvSpPr>
        <p:spPr bwMode="auto">
          <a:xfrm>
            <a:off x="5148263" y="3357563"/>
            <a:ext cx="12969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003399"/>
                </a:solidFill>
              </a:rPr>
              <a:t>стебель</a:t>
            </a:r>
            <a:br>
              <a:rPr lang="ru-RU" i="1">
                <a:solidFill>
                  <a:srgbClr val="003399"/>
                </a:solidFill>
              </a:rPr>
            </a:br>
            <a:endParaRPr lang="ru-RU" i="1">
              <a:solidFill>
                <a:srgbClr val="003399"/>
              </a:solidFill>
            </a:endParaRPr>
          </a:p>
        </p:txBody>
      </p:sp>
      <p:sp>
        <p:nvSpPr>
          <p:cNvPr id="27653" name="Rectangle 8"/>
          <p:cNvSpPr>
            <a:spLocks noChangeArrowheads="1"/>
          </p:cNvSpPr>
          <p:nvPr/>
        </p:nvSpPr>
        <p:spPr bwMode="auto">
          <a:xfrm>
            <a:off x="3924300" y="4941888"/>
            <a:ext cx="1074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solidFill>
                  <a:srgbClr val="003399"/>
                </a:solidFill>
              </a:rPr>
              <a:t>листья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r>
              <a:rPr lang="ru-RU" sz="4000" smtClean="0"/>
              <a:t>Схема </a:t>
            </a:r>
          </a:p>
        </p:txBody>
      </p:sp>
      <p:pic>
        <p:nvPicPr>
          <p:cNvPr id="28674" name="Picture 4" descr="18-1(1)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12875"/>
            <a:ext cx="4587875" cy="4525963"/>
          </a:xfrm>
        </p:spPr>
      </p:pic>
      <p:pic>
        <p:nvPicPr>
          <p:cNvPr id="28675" name="Picture 4" descr="18-2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3750" y="1196975"/>
            <a:ext cx="45402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8" name="Picture 6" descr="9358776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 descr="C:\Users\uzer\Pictures\аниме\ч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2349500"/>
            <a:ext cx="2809875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-1404938" y="620713"/>
            <a:ext cx="1101725" cy="1143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22" name="WordArt 4"/>
          <p:cNvSpPr>
            <a:spLocks noChangeArrowheads="1" noChangeShapeType="1" noTextEdit="1"/>
          </p:cNvSpPr>
          <p:nvPr/>
        </p:nvSpPr>
        <p:spPr bwMode="auto">
          <a:xfrm rot="-600127">
            <a:off x="1258888" y="1773238"/>
            <a:ext cx="6985000" cy="36004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6000000" scaled="1"/>
                </a:gradFill>
                <a:latin typeface="Impact"/>
              </a:rPr>
              <a:t>спасибо за внимание</a:t>
            </a:r>
          </a:p>
        </p:txBody>
      </p:sp>
      <p:pic>
        <p:nvPicPr>
          <p:cNvPr id="30723" name="Picture 2" descr="C:\Users\uzer\Pictures\аниме\ккккк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C:\Users\uzer\Pictures\аниме\ыык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38750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9" descr="C:\Users\uzer\Pictures\природа картинки\8256-81691-11-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9650" y="176213"/>
            <a:ext cx="14636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11" descr="C:\Users\uzer\Pictures\аниме\2694974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90805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3" descr="C:\Users\uzer\Pictures\аниме\упппппппппп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56550" y="2924175"/>
            <a:ext cx="1001713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10" descr="C:\Users\uzer\Pictures\аниме\flower1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92275" y="2276475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C:\Users\uzer\Pictures\аниме\аыаы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92725" y="5222875"/>
            <a:ext cx="15113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6" descr="C:\Users\uzer\Pictures\аниме\уп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59113" y="5229225"/>
            <a:ext cx="1616075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7" descr="C:\Users\uzer\Pictures\аниме\ккккк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25" y="5494338"/>
            <a:ext cx="1363663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11638" y="4365625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3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48488" y="4797425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67400" y="549275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5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59563" y="3357563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6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95513" y="404813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7" name="Picture 8" descr="C:\Users\uzer\Pictures\аниме\ка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3850" y="2565400"/>
            <a:ext cx="9525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475" y="4365625"/>
            <a:ext cx="5256213" cy="2492375"/>
          </a:xfrm>
          <a:prstGeom prst="roundRect">
            <a:avLst>
              <a:gd name="adj" fmla="val 6387"/>
            </a:avLst>
          </a:prstGeom>
          <a:solidFill>
            <a:schemeClr val="accent5">
              <a:alpha val="24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  <a:defRPr/>
            </a:pPr>
            <a:r>
              <a:rPr lang="ru-RU" sz="2400" i="1">
                <a:solidFill>
                  <a:srgbClr val="003399"/>
                </a:solidFill>
              </a:rPr>
              <a:t>В сказочном королевстве жила маленькая фея. Жители королевства её очень любили, потому что она была доброй и весёлой девочкой. 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  <a:defRPr/>
            </a:pPr>
            <a:endParaRPr lang="ru-RU" sz="2400" i="1">
              <a:solidFill>
                <a:srgbClr val="003399"/>
              </a:solidFill>
            </a:endParaRPr>
          </a:p>
        </p:txBody>
      </p:sp>
      <p:pic>
        <p:nvPicPr>
          <p:cNvPr id="14338" name="Picture 4" descr="488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150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 descr="C:\Users\uzer\Pictures\аниме\ч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188913"/>
            <a:ext cx="29654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11863" y="476250"/>
            <a:ext cx="2603500" cy="374491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i="1" smtClean="0">
                <a:solidFill>
                  <a:srgbClr val="003399"/>
                </a:solidFill>
              </a:rPr>
              <a:t>Зимой фея играла со своими друзьями в снежки, лепила снежную бабу, каталась с горки на санках.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 flipH="1" flipV="1">
            <a:off x="-69850" y="3492500"/>
            <a:ext cx="69850" cy="80963"/>
          </a:xfrm>
        </p:spPr>
        <p:txBody>
          <a:bodyPr/>
          <a:lstStyle/>
          <a:p>
            <a:endParaRPr lang="ru-RU" sz="4000" smtClean="0"/>
          </a:p>
        </p:txBody>
      </p:sp>
      <p:pic>
        <p:nvPicPr>
          <p:cNvPr id="15363" name="Picture 7" descr="i?id=448619367-1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052513"/>
            <a:ext cx="58674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213100"/>
            <a:ext cx="5256213" cy="33845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i="1" smtClean="0">
                <a:solidFill>
                  <a:srgbClr val="003399"/>
                </a:solidFill>
              </a:rPr>
              <a:t>Но вечером, когда все жители Королевства ложились спать, фея на цыпочках подходила к окошку.  «Вы такие же красивые, как цветочки», - говорила она снежинкам, танцующим за её окном. И с грустью добавляла: «Только совсем не пахнете, и самое главное - вас нельзя собрать в букет».</a:t>
            </a:r>
          </a:p>
        </p:txBody>
      </p:sp>
      <p:pic>
        <p:nvPicPr>
          <p:cNvPr id="16387" name="Picture 5" descr="i?id=444200160-4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46038"/>
            <a:ext cx="3336925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9" descr="i?id=52461836-08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581400"/>
            <a:ext cx="3708400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1" descr="i?id=53033100-42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0"/>
            <a:ext cx="3563937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97425"/>
            <a:ext cx="8229600" cy="18716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i="1" smtClean="0">
                <a:solidFill>
                  <a:srgbClr val="003399"/>
                </a:solidFill>
              </a:rPr>
              <a:t>И вот наступила весна.  Солнышко стало ласково пригревать землю, кое-где   появились первые проталинки, а звонкие ручейки наперебой запели свои весенние песенки </a:t>
            </a:r>
          </a:p>
        </p:txBody>
      </p:sp>
      <p:pic>
        <p:nvPicPr>
          <p:cNvPr id="17411" name="Picture 5" descr="508869_gorbatov_konstantin_ivanovich_rannyaya_ves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0"/>
            <a:ext cx="61214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644900"/>
            <a:ext cx="8229600" cy="3213100"/>
          </a:xfrm>
        </p:spPr>
        <p:txBody>
          <a:bodyPr/>
          <a:lstStyle/>
          <a:p>
            <a:pPr>
              <a:buFontTx/>
              <a:buNone/>
            </a:pPr>
            <a:r>
              <a:rPr lang="ru-RU" i="1" smtClean="0">
                <a:solidFill>
                  <a:srgbClr val="003399"/>
                </a:solidFill>
              </a:rPr>
              <a:t>Фея очень обрадовалась, и  побежала на полянку за цветами. Но цветов на полянке не было, лишь кое-где из земли показалась первая травка. </a:t>
            </a:r>
          </a:p>
        </p:txBody>
      </p:sp>
      <p:pic>
        <p:nvPicPr>
          <p:cNvPr id="18435" name="Picture 5" descr="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32363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 descr="i?id=213700148-7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0"/>
            <a:ext cx="41402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153988" cy="1143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11638" y="1628775"/>
            <a:ext cx="4475162" cy="5040313"/>
          </a:xfrm>
        </p:spPr>
        <p:txBody>
          <a:bodyPr/>
          <a:lstStyle/>
          <a:p>
            <a:pPr>
              <a:buFontTx/>
              <a:buNone/>
            </a:pPr>
            <a:r>
              <a:rPr lang="ru-RU" i="1" smtClean="0">
                <a:solidFill>
                  <a:srgbClr val="003399"/>
                </a:solidFill>
              </a:rPr>
              <a:t>Маленькая фея расплакалась и пошла домой». Посмотрите, вот маленькая фея, сидит и плачет в своём замке. </a:t>
            </a:r>
          </a:p>
        </p:txBody>
      </p:sp>
      <p:pic>
        <p:nvPicPr>
          <p:cNvPr id="19459" name="Picture 4" descr="98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115888"/>
            <a:ext cx="4416425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Picture 8" descr="i?id=145794798-12-72&amp;n=2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8100"/>
            <a:ext cx="9144000" cy="5375275"/>
          </a:xfrm>
        </p:spPr>
      </p:pic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1042988" y="5664200"/>
            <a:ext cx="69357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800"/>
              <a:t> </a:t>
            </a:r>
            <a:r>
              <a:rPr lang="ru-RU" sz="2800" i="1">
                <a:solidFill>
                  <a:srgbClr val="003399"/>
                </a:solidFill>
              </a:rPr>
              <a:t>А на полянке действительно нет ни одного весеннего цветка.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0" y="274638"/>
            <a:ext cx="457200" cy="1143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1506" name="Picture 4" descr="62524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549275"/>
            <a:ext cx="6084888" cy="4579938"/>
          </a:xfrm>
        </p:spPr>
      </p:pic>
      <p:sp>
        <p:nvSpPr>
          <p:cNvPr id="21507" name="Rectangle 5"/>
          <p:cNvSpPr>
            <a:spLocks noChangeArrowheads="1"/>
          </p:cNvSpPr>
          <p:nvPr/>
        </p:nvSpPr>
        <p:spPr bwMode="auto">
          <a:xfrm rot="10800000" flipV="1">
            <a:off x="6227763" y="2565400"/>
            <a:ext cx="27447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r>
              <a:rPr lang="ru-RU" sz="2400" i="1">
                <a:solidFill>
                  <a:srgbClr val="003399"/>
                </a:solidFill>
              </a:rPr>
              <a:t>Тает снежок, </a:t>
            </a:r>
          </a:p>
          <a:p>
            <a:r>
              <a:rPr lang="ru-RU" sz="2400" i="1">
                <a:solidFill>
                  <a:srgbClr val="003399"/>
                </a:solidFill>
              </a:rPr>
              <a:t>Ожил лужок. </a:t>
            </a:r>
          </a:p>
          <a:p>
            <a:r>
              <a:rPr lang="ru-RU" sz="2400" i="1">
                <a:solidFill>
                  <a:srgbClr val="003399"/>
                </a:solidFill>
              </a:rPr>
              <a:t>День прибывает.</a:t>
            </a:r>
          </a:p>
          <a:p>
            <a:r>
              <a:rPr lang="ru-RU" sz="2400" i="1">
                <a:solidFill>
                  <a:srgbClr val="003399"/>
                </a:solidFill>
              </a:rPr>
              <a:t>Когда это бывает?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</TotalTime>
  <Words>165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Diseño predeterminado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</vt:lpstr>
      <vt:lpstr>Схема </vt:lpstr>
      <vt:lpstr>Слайд 17</vt:lpstr>
      <vt:lpstr>Слайд 18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130</cp:revision>
  <dcterms:created xsi:type="dcterms:W3CDTF">2010-05-23T14:28:12Z</dcterms:created>
  <dcterms:modified xsi:type="dcterms:W3CDTF">2014-03-26T18:57:41Z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