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0" r:id="rId2"/>
    <p:sldId id="259" r:id="rId3"/>
    <p:sldId id="256" r:id="rId4"/>
    <p:sldId id="257" r:id="rId5"/>
    <p:sldId id="262" r:id="rId6"/>
    <p:sldId id="258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56" autoAdjust="0"/>
  </p:normalViewPr>
  <p:slideViewPr>
    <p:cSldViewPr>
      <p:cViewPr>
        <p:scale>
          <a:sx n="50" d="100"/>
          <a:sy n="5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2E2B0-5691-4313-A4FD-C2B8BAB3365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BFCA2-ECFB-4E36-80F7-6B48F70E9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633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BFCA2-ECFB-4E36-80F7-6B48F70E9DC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27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BFCA2-ECFB-4E36-80F7-6B48F70E9DC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216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72040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01155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89538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2345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603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86172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7295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2983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72532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4175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82200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07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245901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18" y="0"/>
            <a:ext cx="9152218" cy="71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60" y="3586709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453" y="2563317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117" y="5525868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529808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82" y="4552517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09" y="2643831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563" y="4162205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949" y="4162205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91509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45" y="3891509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4886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2" name="Picture 8" descr="G:\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5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77157" y="4694540"/>
            <a:ext cx="1501905" cy="17959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86246" y="4846458"/>
            <a:ext cx="2268252" cy="15121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50767" flipH="1">
            <a:off x="5252212" y="4593455"/>
            <a:ext cx="2369724" cy="136677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240" y="3512593"/>
            <a:ext cx="1520750" cy="272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15616" y="3187671"/>
            <a:ext cx="1562458" cy="280604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9852" y="2568759"/>
            <a:ext cx="2664296" cy="3144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24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6" descr="C:\Users\1\Desktop\700_FO45377739_819bfe3c332a5eb28b2839ef81c1ae3d (1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548042" y="2760814"/>
            <a:ext cx="1476353" cy="1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\Desktop\700_FO45377739_819bfe3c332a5eb28b2839ef81c1ae3d 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648" y="2760813"/>
            <a:ext cx="1476353" cy="210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1\Desktop\700_FO45377739_819bfe3c332a5eb28b2839ef81c1ae3d 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278" y="3872712"/>
            <a:ext cx="1476353" cy="210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C:\Users\1\Desktop\kartofel-klubnenosniy_2_larg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044" y="2449175"/>
            <a:ext cx="1848216" cy="258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1643096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7484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C:\Users\1\Desktop\30973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940" y="3243321"/>
            <a:ext cx="1690676" cy="11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C:\Users\1\Desktop\30973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303" y="3958683"/>
            <a:ext cx="1700231" cy="117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C:\Users\1\Desktop\30973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456" y="4710031"/>
            <a:ext cx="1747444" cy="120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Users\1\Desktop\thumb_img_56f68f682cdd2_resize_900_500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786" y="3478289"/>
            <a:ext cx="437672" cy="78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1\Desktop\thumb_img_56f68f682cdd2_resize_900_500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164" y="3872712"/>
            <a:ext cx="458184" cy="81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Users\1\Desktop\700_FO45377739_819bfe3c332a5eb28b2839ef81c1ae3d (1)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83"/>
          <a:stretch/>
        </p:blipFill>
        <p:spPr bwMode="auto">
          <a:xfrm>
            <a:off x="5548044" y="3074975"/>
            <a:ext cx="1476353" cy="122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C:\Users\1\Desktop\pic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85877">
            <a:off x="3459916" y="3448611"/>
            <a:ext cx="1616964" cy="102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C:\Users\1\Desktop\pic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85877">
            <a:off x="3302360" y="4309303"/>
            <a:ext cx="1616964" cy="102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C:\Users\1\Desktop\pic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85877">
            <a:off x="3181644" y="5341939"/>
            <a:ext cx="1616964" cy="102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C:\Users\1\Desktop\700_FO45377739_819bfe3c332a5eb28b2839ef81c1ae3d (1)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7483"/>
          <a:stretch/>
        </p:blipFill>
        <p:spPr bwMode="auto">
          <a:xfrm>
            <a:off x="5774009" y="3583727"/>
            <a:ext cx="1476353" cy="110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9" descr="C:\Users\1\Desktop\30973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03" y="5566348"/>
            <a:ext cx="1707029" cy="117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C:\Users\1\Desktop\700_FO45377739_819bfe3c332a5eb28b2839ef81c1ae3d (1).jpg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04"/>
          <a:stretch/>
        </p:blipFill>
        <p:spPr bwMode="auto">
          <a:xfrm>
            <a:off x="5548041" y="4051322"/>
            <a:ext cx="1476353" cy="109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91"/>
          <a:stretch/>
        </p:blipFill>
        <p:spPr bwMode="auto">
          <a:xfrm>
            <a:off x="7886791" y="2449175"/>
            <a:ext cx="1189714" cy="182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91"/>
          <a:stretch/>
        </p:blipFill>
        <p:spPr bwMode="auto">
          <a:xfrm>
            <a:off x="7844347" y="3012018"/>
            <a:ext cx="1330499" cy="200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91"/>
          <a:stretch/>
        </p:blipFill>
        <p:spPr bwMode="auto">
          <a:xfrm>
            <a:off x="7977141" y="3996348"/>
            <a:ext cx="1166859" cy="18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6" r="32680"/>
          <a:stretch/>
        </p:blipFill>
        <p:spPr bwMode="auto">
          <a:xfrm>
            <a:off x="4685971" y="2052362"/>
            <a:ext cx="1409002" cy="220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6" r="32680"/>
          <a:stretch/>
        </p:blipFill>
        <p:spPr bwMode="auto">
          <a:xfrm>
            <a:off x="4467744" y="2608914"/>
            <a:ext cx="1409002" cy="220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6" r="32680"/>
          <a:stretch/>
        </p:blipFill>
        <p:spPr bwMode="auto">
          <a:xfrm>
            <a:off x="4572000" y="3156312"/>
            <a:ext cx="1409002" cy="220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6" r="32680"/>
          <a:stretch/>
        </p:blipFill>
        <p:spPr bwMode="auto">
          <a:xfrm>
            <a:off x="4571650" y="3588655"/>
            <a:ext cx="1409002" cy="220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C:\Users\1\Desktop\700_FO45377739_819bfe3c332a5eb28b2839ef81c1ae3d (1)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19"/>
          <a:stretch/>
        </p:blipFill>
        <p:spPr bwMode="auto">
          <a:xfrm>
            <a:off x="5970301" y="4376164"/>
            <a:ext cx="1476353" cy="105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9823189">
            <a:off x="242646" y="3939187"/>
            <a:ext cx="200373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ОГОРОД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8" name="Picture 4" descr="C:\Users\1\Desktop\thumb_img_56f68f682cdd2_resize_900_5000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791" y="4200796"/>
            <a:ext cx="429143" cy="766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1\Desktop\thumb_img_56f68f682cdd2_resize_900_5000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94" y="4441720"/>
            <a:ext cx="447547" cy="79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:\Users\1\Desktop\thumb_img_56f68f682cdd2_resize_900_5000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504" y="4817345"/>
            <a:ext cx="511863" cy="91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C:\Users\1\Desktop\700_FO45377739_819bfe3c332a5eb28b2839ef81c1ae3d (1)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19"/>
          <a:stretch/>
        </p:blipFill>
        <p:spPr bwMode="auto">
          <a:xfrm>
            <a:off x="5679147" y="4738190"/>
            <a:ext cx="1476353" cy="105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8367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ogrod_1308-38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662" y="-171400"/>
            <a:ext cx="9320661" cy="706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0_19d39b_53b62b52_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801" y="2370927"/>
            <a:ext cx="1953171" cy="19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1\Desktop\0_19d39b_53b62b52_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008" y="4770836"/>
            <a:ext cx="1954744" cy="197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1\Desktop\0_19d39b_53b62b52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72" y="4466806"/>
            <a:ext cx="2111978" cy="213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1\Desktop\0_19d39b_53b62b52_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34904"/>
            <a:ext cx="1954800" cy="197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1\Desktop\0_19d39b_53b62b52_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532" y="3359127"/>
            <a:ext cx="1956729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7878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1\Desktop\4901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525" y="-1"/>
            <a:ext cx="9238525" cy="713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9" descr="C:\Users\1\Desktop\30973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376732"/>
            <a:ext cx="2016224" cy="139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073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1\Desktop\gar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267"/>
            <a:ext cx="9144000" cy="699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вал 10"/>
          <p:cNvSpPr/>
          <p:nvPr/>
        </p:nvSpPr>
        <p:spPr>
          <a:xfrm>
            <a:off x="3337228" y="3787413"/>
            <a:ext cx="630046" cy="53022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67981" y="3359656"/>
            <a:ext cx="630046" cy="53022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C:\Users\1\Desktop\depositphotos_68127579-stock-illustration-fresh-healthy-cartoon-vegetables-characters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18" r="2106" b="46791"/>
          <a:stretch/>
        </p:blipFill>
        <p:spPr bwMode="auto">
          <a:xfrm>
            <a:off x="2776444" y="3533044"/>
            <a:ext cx="1709445" cy="16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esktop\pv_590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2" t="73302" r="40678"/>
          <a:stretch/>
        </p:blipFill>
        <p:spPr bwMode="auto">
          <a:xfrm>
            <a:off x="7629153" y="2641718"/>
            <a:ext cx="1030651" cy="141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91"/>
          <a:stretch/>
        </p:blipFill>
        <p:spPr bwMode="auto">
          <a:xfrm>
            <a:off x="0" y="3405789"/>
            <a:ext cx="1166859" cy="202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1\Desktop\149400804.jp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91"/>
          <a:stretch/>
        </p:blipFill>
        <p:spPr bwMode="auto">
          <a:xfrm>
            <a:off x="1417902" y="3405789"/>
            <a:ext cx="1166859" cy="202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1596002" y="3676363"/>
            <a:ext cx="630046" cy="64127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C:\Users\1\Desktop\r2_cs543104.vk.me_3vDrqosVioY_e66143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17" y="3586923"/>
            <a:ext cx="872015" cy="81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вал 17"/>
          <p:cNvSpPr/>
          <p:nvPr/>
        </p:nvSpPr>
        <p:spPr>
          <a:xfrm>
            <a:off x="5174642" y="4967882"/>
            <a:ext cx="420313" cy="1091181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C:\Users\1\Desktop\500_F_79420122_Z8ZvyFBEFCsQ9oMc1ySOIoyk8gcQYiOy.jp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34" b="3561"/>
          <a:stretch/>
        </p:blipFill>
        <p:spPr bwMode="auto">
          <a:xfrm>
            <a:off x="4962530" y="4565230"/>
            <a:ext cx="805105" cy="17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Овал 19"/>
          <p:cNvSpPr/>
          <p:nvPr/>
        </p:nvSpPr>
        <p:spPr>
          <a:xfrm>
            <a:off x="8007058" y="5060410"/>
            <a:ext cx="479832" cy="53022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1" name="Picture 9" descr="C:\Users\1\Desktop\8iEoEEria.jpg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20"/>
          <a:stretch/>
        </p:blipFill>
        <p:spPr bwMode="auto">
          <a:xfrm rot="21380526">
            <a:off x="7425541" y="4605917"/>
            <a:ext cx="1642865" cy="137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0355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245901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18" y="0"/>
            <a:ext cx="9152218" cy="71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60" y="3586709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258517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117" y="5525868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529808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82" y="4552517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09" y="2643831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563" y="4162205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949" y="4162205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91509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каринки\0_19da74_76be466a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45" y="3891509"/>
            <a:ext cx="796915" cy="13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601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3</Words>
  <Application>Microsoft Office PowerPoint</Application>
  <PresentationFormat>Экран (4:3)</PresentationFormat>
  <Paragraphs>3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22</cp:revision>
  <dcterms:created xsi:type="dcterms:W3CDTF">2018-03-13T17:26:59Z</dcterms:created>
  <dcterms:modified xsi:type="dcterms:W3CDTF">2018-03-14T18:25:16Z</dcterms:modified>
</cp:coreProperties>
</file>