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332656"/>
            <a:ext cx="7522998" cy="108012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Развлечение для старших и подготовительных групп</a:t>
            </a:r>
            <a:br>
              <a:rPr lang="ru-RU" dirty="0" smtClean="0"/>
            </a:br>
            <a:r>
              <a:rPr lang="ru-RU" dirty="0" smtClean="0"/>
              <a:t> «Зов джунглей»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863" y="1919531"/>
            <a:ext cx="4279900" cy="381372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009442" y="1988840"/>
            <a:ext cx="2660650" cy="4608512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Цель: создание у детей м взрослых веселое  настроение, принести радость. Новые впечатления от участия в спортивной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квест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-игре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924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Веселые игры на улице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50" y="1988840"/>
            <a:ext cx="4608254" cy="352839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340768"/>
            <a:ext cx="2965053" cy="5271206"/>
          </a:xfrm>
        </p:spPr>
      </p:pic>
    </p:spTree>
    <p:extLst>
      <p:ext uri="{BB962C8B-B14F-4D97-AF65-F5344CB8AC3E}">
        <p14:creationId xmlns:p14="http://schemas.microsoft.com/office/powerpoint/2010/main" val="3043178486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0</TotalTime>
  <Words>30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Spring</vt:lpstr>
      <vt:lpstr>Развлечение для старших и подготовительных групп  «Зов джунглей»</vt:lpstr>
      <vt:lpstr>Веселые игры на улице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Развлечение для старших и подготовительных групп  «Зов джунглей»</dc:title>
  <dc:creator>Грант Строй</dc:creator>
  <cp:lastModifiedBy>Грант Строй</cp:lastModifiedBy>
  <cp:revision>1</cp:revision>
  <dcterms:created xsi:type="dcterms:W3CDTF">2020-12-04T03:27:58Z</dcterms:created>
  <dcterms:modified xsi:type="dcterms:W3CDTF">2020-12-04T03:34:23Z</dcterms:modified>
</cp:coreProperties>
</file>