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Рисунок 3" descr="1257841727_29_xakep.lv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Рисунок 1" descr="72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88640"/>
            <a:ext cx="3820418" cy="659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67175" y="4206875"/>
            <a:ext cx="507682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CC9900"/>
                </a:solidFill>
                <a:latin typeface="Constantia" pitchFamily="18" charset="0"/>
              </a:rPr>
              <a:t>              </a:t>
            </a:r>
            <a:r>
              <a:rPr lang="ru-RU" sz="5400" b="1" dirty="0" smtClean="0">
                <a:solidFill>
                  <a:srgbClr val="CC9900"/>
                </a:solidFill>
                <a:latin typeface="Constantia" pitchFamily="18" charset="0"/>
              </a:rPr>
              <a:t>С </a:t>
            </a:r>
            <a:r>
              <a:rPr lang="ru-RU" sz="5400" b="1" dirty="0">
                <a:solidFill>
                  <a:srgbClr val="CC9900"/>
                </a:solidFill>
                <a:latin typeface="Constantia" pitchFamily="18" charset="0"/>
              </a:rPr>
              <a:t>наступающим Новым годом!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500</TotalTime>
  <Words>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Поток</vt:lpstr>
      <vt:lpstr>Презентация PowerPoint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48</cp:revision>
  <dcterms:created xsi:type="dcterms:W3CDTF">2009-12-09T02:08:12Z</dcterms:created>
  <dcterms:modified xsi:type="dcterms:W3CDTF">2020-12-05T16:56:54Z</dcterms:modified>
</cp:coreProperties>
</file>