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7" r:id="rId3"/>
    <p:sldId id="258" r:id="rId4"/>
    <p:sldId id="259" r:id="rId5"/>
    <p:sldId id="260" r:id="rId6"/>
    <p:sldId id="28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6000" b="1" smtClean="0"/>
              <a:t>Зима</a:t>
            </a:r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3763" y="1446213"/>
            <a:ext cx="7199312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571480"/>
            <a:ext cx="8001056" cy="489364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Заглянем в окошко 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Деду Морозу.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357188" y="428625"/>
            <a:ext cx="8429625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Constantia" pitchFamily="18" charset="0"/>
              </a:rPr>
              <a:t>В паспорте Деда Мороза, значится «Великий Устюг». Это небольшой городок в Вологодской области, окруженный величественными сосновыми и лиственными лесами. </a:t>
            </a:r>
          </a:p>
        </p:txBody>
      </p:sp>
      <p:pic>
        <p:nvPicPr>
          <p:cNvPr id="5" name="Рисунок 4" descr="1257841672_64_xakep.lv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0"/>
            <a:ext cx="2079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25463" y="5084763"/>
            <a:ext cx="813435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 b="1">
                <a:solidFill>
                  <a:schemeClr val="accent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Устраивайтесь поудобнее, мы отправляемся в сказку наяву. </a:t>
            </a:r>
            <a:endParaRPr lang="ru-RU" sz="4400" b="1">
              <a:solidFill>
                <a:schemeClr val="accent1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Рисунок 2" descr="664426cpp7wcuho5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7463"/>
            <a:ext cx="6724650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Этоя\Мои документы\Мои рисунки\Где живёт Дед Мороз\602808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-34925"/>
            <a:ext cx="9144000" cy="704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611188" y="5103813"/>
            <a:ext cx="81645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 просто добраться до терема Деда Мороза. Дорога снежная, огромные сосны, как стражи стоят вдоль дороги.</a:t>
            </a:r>
            <a:endParaRPr lang="ru-RU" sz="3600" b="1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163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395288" y="5084763"/>
            <a:ext cx="8229600" cy="1296987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4000" b="1" dirty="0" smtClean="0">
                <a:solidFill>
                  <a:schemeClr val="accent1"/>
                </a:solidFill>
              </a:rPr>
              <a:t>Нам поможет волшебный поезд Деда Мороза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63" y="1268413"/>
            <a:ext cx="900747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39750" y="5876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61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513</TotalTime>
  <Words>67</Words>
  <Application>Microsoft Office PowerPoint</Application>
  <PresentationFormat>Экран (4:3)</PresentationFormat>
  <Paragraphs>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Зима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46</cp:revision>
  <dcterms:created xsi:type="dcterms:W3CDTF">2009-12-09T02:08:12Z</dcterms:created>
  <dcterms:modified xsi:type="dcterms:W3CDTF">2020-12-05T17:06:05Z</dcterms:modified>
</cp:coreProperties>
</file>