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5" r:id="rId12"/>
    <p:sldId id="267" r:id="rId13"/>
    <p:sldId id="268" r:id="rId14"/>
    <p:sldId id="269" r:id="rId15"/>
    <p:sldId id="270" r:id="rId16"/>
    <p:sldId id="272" r:id="rId17"/>
    <p:sldId id="271" r:id="rId18"/>
    <p:sldId id="273" r:id="rId19"/>
    <p:sldId id="274" r:id="rId20"/>
    <p:sldId id="275" r:id="rId21"/>
    <p:sldId id="276" r:id="rId22"/>
    <p:sldId id="277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9" d="100"/>
          <a:sy n="99" d="100"/>
        </p:scale>
        <p:origin x="-1134" y="1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05.12.2020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63688" y="476672"/>
            <a:ext cx="7131568" cy="259228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bg2">
                    <a:lumMod val="40000"/>
                    <a:lumOff val="6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Segoe Script" pitchFamily="34" charset="0"/>
              </a:rPr>
              <a:t/>
            </a:r>
            <a:br>
              <a:rPr lang="ru-RU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bg2">
                    <a:lumMod val="40000"/>
                    <a:lumOff val="6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Segoe Script" pitchFamily="34" charset="0"/>
              </a:rPr>
            </a:br>
            <a:r>
              <a:rPr lang="ru-RU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bg2">
                    <a:lumMod val="40000"/>
                    <a:lumOff val="6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Segoe Script" pitchFamily="34" charset="0"/>
              </a:rPr>
              <a:t/>
            </a:r>
            <a:br>
              <a:rPr lang="ru-RU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bg2">
                    <a:lumMod val="40000"/>
                    <a:lumOff val="6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Segoe Script" pitchFamily="34" charset="0"/>
              </a:rPr>
            </a:br>
            <a:r>
              <a:rPr lang="ru-RU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bg2">
                    <a:lumMod val="40000"/>
                    <a:lumOff val="6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Segoe Script" pitchFamily="34" charset="0"/>
              </a:rPr>
              <a:t/>
            </a:r>
            <a:br>
              <a:rPr lang="ru-RU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bg2">
                    <a:lumMod val="40000"/>
                    <a:lumOff val="6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Segoe Script" pitchFamily="34" charset="0"/>
              </a:rPr>
            </a:br>
            <a:r>
              <a:rPr lang="ru-RU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bg2">
                    <a:lumMod val="40000"/>
                    <a:lumOff val="6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Segoe Script" pitchFamily="34" charset="0"/>
              </a:rPr>
              <a:t/>
            </a:r>
            <a:br>
              <a:rPr lang="ru-RU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bg2">
                    <a:lumMod val="40000"/>
                    <a:lumOff val="6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Segoe Script" pitchFamily="34" charset="0"/>
              </a:rPr>
            </a:br>
            <a:r>
              <a:rPr lang="ru-RU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bg2">
                    <a:lumMod val="40000"/>
                    <a:lumOff val="6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Segoe Script" pitchFamily="34" charset="0"/>
              </a:rPr>
              <a:t>Зимушка – Зима</a:t>
            </a:r>
            <a:br>
              <a:rPr lang="ru-RU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bg2">
                    <a:lumMod val="40000"/>
                    <a:lumOff val="6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Segoe Script" pitchFamily="34" charset="0"/>
              </a:rPr>
            </a:br>
            <a:r>
              <a:rPr lang="ru-RU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bg2">
                    <a:lumMod val="40000"/>
                    <a:lumOff val="6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Segoe Script" pitchFamily="34" charset="0"/>
              </a:rPr>
              <a:t>в гости к нам пришла!</a:t>
            </a:r>
            <a:endParaRPr lang="ru-RU" dirty="0">
              <a:solidFill>
                <a:schemeClr val="bg2">
                  <a:lumMod val="40000"/>
                  <a:lumOff val="60000"/>
                </a:schemeClr>
              </a:solidFill>
              <a:latin typeface="Segoe Script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692696"/>
            <a:ext cx="7812360" cy="64807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Segoe Script" pitchFamily="34" charset="0"/>
              </a:rPr>
              <a:t>Животные зимой</a:t>
            </a:r>
            <a:endParaRPr lang="ru-RU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tx1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Segoe Script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372200" y="0"/>
            <a:ext cx="27718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ln w="18415" cmpd="sng">
                  <a:solidFill>
                    <a:schemeClr val="tx1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Я белка, весёлый зверёк, по деревьям скок да скок.</a:t>
            </a:r>
          </a:p>
          <a:p>
            <a:r>
              <a:rPr lang="ru-RU" sz="1600" dirty="0" smtClean="0">
                <a:ln w="18415" cmpd="sng">
                  <a:solidFill>
                    <a:schemeClr val="tx1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Но зимой я меняюсь, в шубку серую переодеваюсь.</a:t>
            </a:r>
          </a:p>
          <a:p>
            <a:r>
              <a:rPr lang="ru-RU" sz="1600" dirty="0" smtClean="0">
                <a:ln w="18415" cmpd="sng">
                  <a:solidFill>
                    <a:schemeClr val="tx1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Меньше приходится прыгать, скакать, </a:t>
            </a:r>
          </a:p>
          <a:p>
            <a:r>
              <a:rPr lang="ru-RU" sz="1600" dirty="0" smtClean="0">
                <a:ln w="18415" cmpd="sng">
                  <a:solidFill>
                    <a:schemeClr val="tx1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Силы надо беречь, сохранять!</a:t>
            </a:r>
          </a:p>
          <a:p>
            <a:r>
              <a:rPr lang="ru-RU" sz="1600" dirty="0" smtClean="0">
                <a:ln w="18415" cmpd="sng">
                  <a:solidFill>
                    <a:schemeClr val="tx1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Всю осень дупло утепляла, пуха, соломы туда натаскала.</a:t>
            </a:r>
          </a:p>
          <a:p>
            <a:r>
              <a:rPr lang="ru-RU" sz="1600" dirty="0" smtClean="0">
                <a:ln w="18415" cmpd="sng">
                  <a:solidFill>
                    <a:schemeClr val="tx1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К зиме готовила запас: грибы, ягоды, орехи…</a:t>
            </a:r>
          </a:p>
          <a:p>
            <a:r>
              <a:rPr lang="ru-RU" sz="1600" dirty="0" smtClean="0">
                <a:ln w="18415" cmpd="sng">
                  <a:solidFill>
                    <a:schemeClr val="tx1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Чтоб зимой не голодать. Где ж еду в мороз достать?</a:t>
            </a:r>
          </a:p>
          <a:p>
            <a:r>
              <a:rPr lang="ru-RU" sz="1600" dirty="0" smtClean="0">
                <a:ln w="18415" cmpd="sng">
                  <a:solidFill>
                    <a:schemeClr val="tx1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Трудно белке зимовать…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4826675"/>
            <a:ext cx="4680520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>
                <a:latin typeface="Arial" pitchFamily="34" charset="0"/>
                <a:cs typeface="Arial" pitchFamily="34" charset="0"/>
              </a:rPr>
              <a:t>Не </a:t>
            </a:r>
            <a:r>
              <a:rPr lang="ru-RU" sz="1400" b="1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увидит</a:t>
            </a:r>
            <a:r>
              <a:rPr lang="ru-RU" sz="1400" b="1" dirty="0" smtClean="0">
                <a:latin typeface="Arial" pitchFamily="34" charset="0"/>
                <a:cs typeface="Arial" pitchFamily="34" charset="0"/>
              </a:rPr>
              <a:t>, не узнает зверь меня лесной!</a:t>
            </a:r>
          </a:p>
          <a:p>
            <a:r>
              <a:rPr lang="ru-RU" sz="1400" b="1" dirty="0" smtClean="0">
                <a:latin typeface="Arial" pitchFamily="34" charset="0"/>
                <a:cs typeface="Arial" pitchFamily="34" charset="0"/>
              </a:rPr>
              <a:t>Я хотя и не трус, но всего, всего боюсь.</a:t>
            </a:r>
          </a:p>
          <a:p>
            <a:r>
              <a:rPr lang="ru-RU" sz="1400" b="1" dirty="0" smtClean="0">
                <a:latin typeface="Arial" pitchFamily="34" charset="0"/>
                <a:cs typeface="Arial" pitchFamily="34" charset="0"/>
              </a:rPr>
              <a:t>Очень трудно зимой бывает, </a:t>
            </a:r>
          </a:p>
          <a:p>
            <a:r>
              <a:rPr lang="ru-RU" sz="1400" b="1" dirty="0" smtClean="0">
                <a:latin typeface="Arial" pitchFamily="34" charset="0"/>
                <a:cs typeface="Arial" pitchFamily="34" charset="0"/>
              </a:rPr>
              <a:t>Когда сильный мороз и еды не хватает.</a:t>
            </a:r>
          </a:p>
          <a:p>
            <a:r>
              <a:rPr lang="ru-RU" sz="1400" b="1" dirty="0" smtClean="0">
                <a:latin typeface="Arial" pitchFamily="34" charset="0"/>
                <a:cs typeface="Arial" pitchFamily="34" charset="0"/>
              </a:rPr>
              <a:t>А питаюсь я корой, ягодой замёрзшей.</a:t>
            </a:r>
          </a:p>
          <a:p>
            <a:r>
              <a:rPr lang="ru-RU" sz="1400" b="1" dirty="0" smtClean="0">
                <a:latin typeface="Arial" pitchFamily="34" charset="0"/>
                <a:cs typeface="Arial" pitchFamily="34" charset="0"/>
              </a:rPr>
              <a:t>Что под снегом заяц найдёт – </a:t>
            </a:r>
          </a:p>
          <a:p>
            <a:r>
              <a:rPr lang="ru-RU" sz="1400" b="1" dirty="0" smtClean="0">
                <a:latin typeface="Arial" pitchFamily="34" charset="0"/>
                <a:cs typeface="Arial" pitchFamily="34" charset="0"/>
              </a:rPr>
              <a:t>Всё ему впрок пойдёт.</a:t>
            </a:r>
            <a:endParaRPr lang="ru-RU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620688"/>
            <a:ext cx="4572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600" b="1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Я заяц, расскажу, как живётся мне в лесу.</a:t>
            </a:r>
          </a:p>
          <a:p>
            <a:r>
              <a:rPr lang="ru-RU" sz="1600" b="1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К зиме, ребята, побелел, шубку новую надел.</a:t>
            </a:r>
          </a:p>
          <a:p>
            <a:r>
              <a:rPr lang="ru-RU" sz="1600" b="1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Под кусточком присяду, спрячусь под сосной.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4826675"/>
            <a:ext cx="685800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>
                <a:latin typeface="Arial" pitchFamily="34" charset="0"/>
                <a:cs typeface="Arial" pitchFamily="34" charset="0"/>
              </a:rPr>
              <a:t>Я зимы не боюсь, в шубу тёплую ряжусь.</a:t>
            </a:r>
          </a:p>
          <a:p>
            <a:r>
              <a:rPr lang="ru-RU" sz="1400" b="1" dirty="0" smtClean="0">
                <a:latin typeface="Arial" pitchFamily="34" charset="0"/>
                <a:cs typeface="Arial" pitchFamily="34" charset="0"/>
              </a:rPr>
              <a:t>Хвост красивый какой – мне он нравится самой!</a:t>
            </a:r>
          </a:p>
          <a:p>
            <a:r>
              <a:rPr lang="ru-RU" sz="1400" b="1" dirty="0" smtClean="0">
                <a:latin typeface="Arial" pitchFamily="34" charset="0"/>
                <a:cs typeface="Arial" pitchFamily="34" charset="0"/>
              </a:rPr>
              <a:t>Живу в норе. Там сплю, отдыхаю,</a:t>
            </a:r>
          </a:p>
          <a:p>
            <a:r>
              <a:rPr lang="ru-RU" sz="1400" b="1" dirty="0" smtClean="0">
                <a:latin typeface="Arial" pitchFamily="34" charset="0"/>
                <a:cs typeface="Arial" pitchFamily="34" charset="0"/>
              </a:rPr>
              <a:t>А затем охотиться начинаю.</a:t>
            </a:r>
          </a:p>
          <a:p>
            <a:r>
              <a:rPr lang="ru-RU" sz="1400" b="1" dirty="0" smtClean="0">
                <a:latin typeface="Arial" pitchFamily="34" charset="0"/>
                <a:cs typeface="Arial" pitchFamily="34" charset="0"/>
              </a:rPr>
              <a:t>Ищу мышку полевую или живность какую.</a:t>
            </a:r>
          </a:p>
          <a:p>
            <a:r>
              <a:rPr lang="ru-RU" sz="1400" b="1" dirty="0" smtClean="0">
                <a:latin typeface="Arial" pitchFamily="34" charset="0"/>
                <a:cs typeface="Arial" pitchFamily="34" charset="0"/>
              </a:rPr>
              <a:t>Хочу зайца поймать, но мне его не догнать!</a:t>
            </a:r>
          </a:p>
          <a:p>
            <a:r>
              <a:rPr lang="ru-RU" sz="1400" b="1" dirty="0" smtClean="0">
                <a:latin typeface="Arial" pitchFamily="34" charset="0"/>
                <a:cs typeface="Arial" pitchFamily="34" charset="0"/>
              </a:rPr>
              <a:t>Об этом, наверно, мало кто знает,</a:t>
            </a:r>
          </a:p>
          <a:p>
            <a:r>
              <a:rPr lang="ru-RU" sz="1400" b="1" dirty="0" smtClean="0">
                <a:latin typeface="Arial" pitchFamily="34" charset="0"/>
                <a:cs typeface="Arial" pitchFamily="34" charset="0"/>
              </a:rPr>
              <a:t>Но и мне зимой трудно бывает.</a:t>
            </a:r>
          </a:p>
          <a:p>
            <a:r>
              <a:rPr lang="ru-RU" sz="1400" b="1" dirty="0" smtClean="0">
                <a:latin typeface="Arial" pitchFamily="34" charset="0"/>
                <a:cs typeface="Arial" pitchFamily="34" charset="0"/>
              </a:rPr>
              <a:t>Иногда бегаю целый день, а еды нет совсем.</a:t>
            </a:r>
            <a:endParaRPr lang="ru-RU" sz="14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260648"/>
            <a:ext cx="4572000" cy="255454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600" b="1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Волк зимой очень злой.</a:t>
            </a:r>
          </a:p>
          <a:p>
            <a:r>
              <a:rPr lang="ru-RU" sz="1600" b="1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В одиночку не ходит; волки стаями бродят.</a:t>
            </a:r>
          </a:p>
          <a:p>
            <a:r>
              <a:rPr lang="ru-RU" sz="1600" b="1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Серые, худые, голодные и злые.</a:t>
            </a:r>
          </a:p>
          <a:p>
            <a:r>
              <a:rPr lang="ru-RU" sz="1600" b="1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Воют сильно по ночам, даже страшно зверям!</a:t>
            </a:r>
          </a:p>
          <a:p>
            <a:r>
              <a:rPr lang="ru-RU" sz="1600" b="1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Лучше им не попадаться, надо их остерегаться.</a:t>
            </a:r>
          </a:p>
          <a:p>
            <a:r>
              <a:rPr lang="ru-RU" sz="1600" b="1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Но и волку трудно зимой…</a:t>
            </a:r>
          </a:p>
          <a:p>
            <a:r>
              <a:rPr lang="ru-RU" sz="1600" b="1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Еды не хватает, и он голодает.</a:t>
            </a:r>
            <a:endParaRPr lang="ru-RU" sz="1600" b="1" dirty="0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1000" r="-2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1520" y="5085184"/>
            <a:ext cx="4572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6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Зимой я крепко сплю,</a:t>
            </a:r>
          </a:p>
          <a:p>
            <a:r>
              <a:rPr lang="ru-RU" sz="16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Зарывшись в тёплую нору.</a:t>
            </a:r>
          </a:p>
          <a:p>
            <a:r>
              <a:rPr lang="ru-RU" sz="16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Готовил с осени запас: </a:t>
            </a:r>
          </a:p>
          <a:p>
            <a:r>
              <a:rPr lang="ru-RU" sz="16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Грибы и ягоды припас.</a:t>
            </a:r>
          </a:p>
          <a:p>
            <a:r>
              <a:rPr lang="ru-RU" sz="16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Трудился – не ленился!</a:t>
            </a:r>
            <a:endParaRPr lang="ru-RU" sz="1600" b="1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988840"/>
            <a:ext cx="7812360" cy="64807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Segoe Script" pitchFamily="34" charset="0"/>
              </a:rPr>
              <a:t>Загадки</a:t>
            </a:r>
            <a:endParaRPr lang="ru-RU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tx1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Segoe Script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764704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3600" b="1" dirty="0" smtClean="0">
                <a:ln w="12700">
                  <a:solidFill>
                    <a:srgbClr val="FFFFFF"/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Segoe Script" pitchFamily="34" charset="0"/>
              </a:rPr>
              <a:t>Не снег, не лёд, </a:t>
            </a:r>
          </a:p>
          <a:p>
            <a:pPr algn="ctr"/>
            <a:r>
              <a:rPr lang="ru-RU" sz="3600" b="1" dirty="0" smtClean="0">
                <a:ln w="12700">
                  <a:solidFill>
                    <a:srgbClr val="FFFFFF"/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Segoe Script" pitchFamily="34" charset="0"/>
              </a:rPr>
              <a:t>а серебром деревья уберёт. </a:t>
            </a:r>
            <a:endParaRPr lang="ru-RU" sz="3600" b="1" dirty="0">
              <a:ln w="12700">
                <a:solidFill>
                  <a:srgbClr val="FFFFFF"/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Segoe Script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Segoe Script" pitchFamily="34" charset="0"/>
              </a:rPr>
              <a:t>Иней</a:t>
            </a:r>
            <a:endParaRPr lang="ru-RU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Segoe Script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836712"/>
            <a:ext cx="4572000" cy="310854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Segoe Script" pitchFamily="34" charset="0"/>
              </a:rPr>
              <a:t>Он похож на неваляшку,</a:t>
            </a:r>
          </a:p>
          <a:p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Segoe Script" pitchFamily="34" charset="0"/>
              </a:rPr>
              <a:t>Но с морковкою мордашка.</a:t>
            </a:r>
          </a:p>
          <a:p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Segoe Script" pitchFamily="34" charset="0"/>
              </a:rPr>
              <a:t>К ветру, холоду привык</a:t>
            </a:r>
          </a:p>
          <a:p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Segoe Script" pitchFamily="34" charset="0"/>
              </a:rPr>
              <a:t>Наш веселый…</a:t>
            </a:r>
            <a:endParaRPr lang="ru-RU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Segoe Script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492896"/>
            <a:ext cx="8229600" cy="1143000"/>
          </a:xfrm>
        </p:spPr>
        <p:txBody>
          <a:bodyPr/>
          <a:lstStyle/>
          <a:p>
            <a:pPr algn="ctr"/>
            <a:r>
              <a:rPr lang="ru-RU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Segoe Script" pitchFamily="34" charset="0"/>
              </a:rPr>
              <a:t>Что такое зима?</a:t>
            </a:r>
            <a:endParaRPr lang="ru-RU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tx1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Segoe Script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43808" y="4365104"/>
            <a:ext cx="3826768" cy="2069584"/>
          </a:xfrm>
        </p:spPr>
        <p:txBody>
          <a:bodyPr/>
          <a:lstStyle/>
          <a:p>
            <a:pPr algn="ctr">
              <a:buNone/>
            </a:pPr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Отличается зима</a:t>
            </a:r>
          </a:p>
          <a:p>
            <a:pPr algn="ctr">
              <a:buNone/>
            </a:pPr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От весны и лета.</a:t>
            </a:r>
          </a:p>
          <a:p>
            <a:pPr algn="ctr">
              <a:buNone/>
            </a:pPr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Очень снежная она,</a:t>
            </a:r>
          </a:p>
          <a:p>
            <a:pPr algn="ctr">
              <a:buNone/>
            </a:pPr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Вся в снегах одета.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3000" r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619672" y="5877272"/>
            <a:ext cx="4572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32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Segoe Script" pitchFamily="34" charset="0"/>
              </a:rPr>
              <a:t>Снеговик</a:t>
            </a:r>
            <a:endParaRPr lang="ru-RU" sz="32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Segoe Script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1520" y="764704"/>
            <a:ext cx="45720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Segoe Script" pitchFamily="34" charset="0"/>
                <a:ea typeface="Calibri" pitchFamily="34" charset="0"/>
                <a:cs typeface="Times New Roman" pitchFamily="18" charset="0"/>
              </a:rPr>
              <a:t>Я прозрачна, как хрусталь,</a:t>
            </a:r>
            <a:endParaRPr lang="ru-RU" sz="2400" b="1" dirty="0" smtClean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Segoe Script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Segoe Script" pitchFamily="34" charset="0"/>
                <a:ea typeface="Calibri" pitchFamily="34" charset="0"/>
                <a:cs typeface="Times New Roman" pitchFamily="18" charset="0"/>
              </a:rPr>
              <a:t>С крыши я зимой свисаю.</a:t>
            </a:r>
            <a:endParaRPr lang="ru-RU" sz="2400" b="1" dirty="0" smtClean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Segoe Script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Segoe Script" pitchFamily="34" charset="0"/>
                <a:ea typeface="Calibri" pitchFamily="34" charset="0"/>
                <a:cs typeface="Times New Roman" pitchFamily="18" charset="0"/>
              </a:rPr>
              <a:t>Только очень, очень жаль,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Segoe Script" pitchFamily="34" charset="0"/>
                <a:ea typeface="Calibri" pitchFamily="34" charset="0"/>
                <a:cs typeface="Times New Roman" pitchFamily="18" charset="0"/>
              </a:rPr>
              <a:t>Что в тепле я быстро таю. </a:t>
            </a:r>
            <a:endParaRPr lang="ru-RU" sz="2400" b="1" dirty="0" smtClean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Segoe Script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4042792" cy="1284752"/>
          </a:xfrm>
        </p:spPr>
        <p:txBody>
          <a:bodyPr/>
          <a:lstStyle/>
          <a:p>
            <a:r>
              <a:rPr lang="ru-RU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Segoe Script" pitchFamily="34" charset="0"/>
              </a:rPr>
              <a:t>Сосулька</a:t>
            </a:r>
            <a:endParaRPr lang="ru-RU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Segoe Script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0_21298_55f2e5ed_L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5135136" cy="342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 descr="0_24d12_6716978a_L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60000" y="2970000"/>
            <a:ext cx="5184000" cy="388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4437112"/>
            <a:ext cx="3995936" cy="1061472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Звери в дуплах и норах</a:t>
            </a:r>
          </a:p>
          <a:p>
            <a:pPr>
              <a:buNone/>
            </a:pPr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Спрятались от стужи.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499992" y="4941168"/>
            <a:ext cx="4330824" cy="1637536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И кататься с горки.</a:t>
            </a:r>
          </a:p>
          <a:p>
            <a:pPr>
              <a:buNone/>
            </a:pPr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Шуба, шапка и штаны –</a:t>
            </a:r>
          </a:p>
          <a:p>
            <a:pPr>
              <a:buNone/>
            </a:pPr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Всё в ледовой корке!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5445224"/>
            <a:ext cx="4546848" cy="1205488"/>
          </a:xfrm>
        </p:spPr>
        <p:txBody>
          <a:bodyPr/>
          <a:lstStyle/>
          <a:p>
            <a:pPr>
              <a:buNone/>
            </a:pPr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Новогодний хоровод</a:t>
            </a:r>
          </a:p>
          <a:p>
            <a:pPr>
              <a:buNone/>
            </a:pPr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Весело заводит.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556792"/>
            <a:ext cx="5508104" cy="1143000"/>
          </a:xfrm>
        </p:spPr>
        <p:txBody>
          <a:bodyPr/>
          <a:lstStyle/>
          <a:p>
            <a:r>
              <a:rPr lang="ru-RU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Segoe Script" pitchFamily="34" charset="0"/>
              </a:rPr>
              <a:t>Месяцы зимы</a:t>
            </a:r>
            <a:endParaRPr lang="ru-RU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Segoe Script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771800" y="620688"/>
            <a:ext cx="595840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Arial" pitchFamily="34" charset="0"/>
                <a:ea typeface="SimHei" pitchFamily="49" charset="-122"/>
                <a:cs typeface="Arial" pitchFamily="34" charset="0"/>
              </a:rPr>
              <a:t>Декабрь</a:t>
            </a:r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  <a:ea typeface="SimHei" pitchFamily="49" charset="-122"/>
                <a:cs typeface="Arial" pitchFamily="34" charset="0"/>
              </a:rPr>
              <a:t> год кончает, а зиму начинает,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  <a:ea typeface="SimHei" pitchFamily="49" charset="-122"/>
                <a:cs typeface="Arial" pitchFamily="34" charset="0"/>
              </a:rPr>
              <a:t>Все реки покрывает он прочным гладким льдом.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3528" y="5085184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Arial" pitchFamily="34" charset="0"/>
                <a:cs typeface="Arial" pitchFamily="34" charset="0"/>
              </a:rPr>
              <a:t>Январь</a:t>
            </a:r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- начало года,        </a:t>
            </a:r>
          </a:p>
          <a:p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Силён его мороз.           </a:t>
            </a:r>
          </a:p>
          <a:p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Уснула вся природа.          </a:t>
            </a:r>
          </a:p>
          <a:p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Теперь уж не до гроз</a:t>
            </a:r>
            <a:r>
              <a:rPr lang="ru-RU" b="1" dirty="0" smtClean="0"/>
              <a:t>.  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75856" y="980728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Воют вьюги да метели              </a:t>
            </a:r>
          </a:p>
          <a:p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 грозном лютом </a:t>
            </a:r>
            <a:r>
              <a:rPr lang="ru-RU" sz="2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феврале.         </a:t>
            </a:r>
            <a:endParaRPr lang="ru-RU" sz="24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Все зверюшки похудели,      </a:t>
            </a:r>
          </a:p>
          <a:p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Те, что спрятались в норе.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Другая 4">
      <a:dk1>
        <a:sysClr val="windowText" lastClr="000000"/>
      </a:dk1>
      <a:lt1>
        <a:srgbClr val="CEF2EC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108</TotalTime>
  <Words>477</Words>
  <Application>Microsoft Office PowerPoint</Application>
  <PresentationFormat>Экран (4:3)</PresentationFormat>
  <Paragraphs>78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Поток</vt:lpstr>
      <vt:lpstr>    Зимушка – Зима в гости к нам пришла!</vt:lpstr>
      <vt:lpstr>Что такое зима?</vt:lpstr>
      <vt:lpstr>Презентация PowerPoint</vt:lpstr>
      <vt:lpstr>Презентация PowerPoint</vt:lpstr>
      <vt:lpstr>Презентация PowerPoint</vt:lpstr>
      <vt:lpstr>Месяцы зимы</vt:lpstr>
      <vt:lpstr>Презентация PowerPoint</vt:lpstr>
      <vt:lpstr>Презентация PowerPoint</vt:lpstr>
      <vt:lpstr>Презентация PowerPoint</vt:lpstr>
      <vt:lpstr>Животные зимой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Загадки</vt:lpstr>
      <vt:lpstr>Презентация PowerPoint</vt:lpstr>
      <vt:lpstr>Иней</vt:lpstr>
      <vt:lpstr>Презентация PowerPoint</vt:lpstr>
      <vt:lpstr>Презентация PowerPoint</vt:lpstr>
      <vt:lpstr>Презентация PowerPoint</vt:lpstr>
      <vt:lpstr>Сосулька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Аня</dc:creator>
  <cp:lastModifiedBy>Asus</cp:lastModifiedBy>
  <cp:revision>19</cp:revision>
  <dcterms:created xsi:type="dcterms:W3CDTF">2014-11-22T11:13:40Z</dcterms:created>
  <dcterms:modified xsi:type="dcterms:W3CDTF">2020-12-05T08:46:52Z</dcterms:modified>
</cp:coreProperties>
</file>