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1" r:id="rId3"/>
    <p:sldId id="272" r:id="rId4"/>
    <p:sldId id="262" r:id="rId5"/>
    <p:sldId id="273" r:id="rId6"/>
    <p:sldId id="268" r:id="rId7"/>
    <p:sldId id="269" r:id="rId8"/>
    <p:sldId id="278" r:id="rId9"/>
    <p:sldId id="277" r:id="rId10"/>
    <p:sldId id="270" r:id="rId11"/>
    <p:sldId id="267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08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F7CD9-8BFE-4B16-AE6E-249F18D2D7B8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AB5F3-1A2A-4CBB-96A0-6B7365B8F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AB5F3-1A2A-4CBB-96A0-6B7365B8F5F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AB5F3-1A2A-4CBB-96A0-6B7365B8F5F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AB5F3-1A2A-4CBB-96A0-6B7365B8F5F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AB5F3-1A2A-4CBB-96A0-6B7365B8F5F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AB5F3-1A2A-4CBB-96A0-6B7365B8F5F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AB5F3-1A2A-4CBB-96A0-6B7365B8F5F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AB5F3-1A2A-4CBB-96A0-6B7365B8F5F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AB5F3-1A2A-4CBB-96A0-6B7365B8F5F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AB5F3-1A2A-4CBB-96A0-6B7365B8F5F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900igr.net/up/datai/98246/0001-001-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38400"/>
            <a:ext cx="7772400" cy="1752600"/>
          </a:xfrm>
        </p:spPr>
        <p:txBody>
          <a:bodyPr>
            <a:normAutofit/>
          </a:bodyPr>
          <a:lstStyle/>
          <a:p>
            <a:r>
              <a:rPr lang="ru-RU" b="1" dirty="0" smtClean="0"/>
              <a:t>День защитника Отечества!</a:t>
            </a:r>
            <a:endParaRPr lang="ru-RU" b="1" dirty="0"/>
          </a:p>
        </p:txBody>
      </p:sp>
      <p:pic>
        <p:nvPicPr>
          <p:cNvPr id="5" name="Рисунок 4" descr="https://vos-ds11-alenushka.edumsko.ru/uploads/2000/1805/section/99043/23-fevralya-stsenariy-dlya-detey-14-let-42177-large.jpg?1487439262463"/>
          <p:cNvPicPr/>
          <p:nvPr/>
        </p:nvPicPr>
        <p:blipFill>
          <a:blip r:embed="rId3"/>
          <a:srcRect l="62034"/>
          <a:stretch>
            <a:fillRect/>
          </a:stretch>
        </p:blipFill>
        <p:spPr bwMode="auto">
          <a:xfrm>
            <a:off x="304800" y="381000"/>
            <a:ext cx="200536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900igr.net/up/datai/98246/0001-001-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924800" cy="35051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 smtClean="0"/>
              <a:t>В этот день поздравляют военных, всех  мужчин, мальчиков. </a:t>
            </a:r>
          </a:p>
          <a:p>
            <a:pPr>
              <a:buNone/>
            </a:pPr>
            <a:r>
              <a:rPr lang="ru-RU" sz="4400" b="1" dirty="0" smtClean="0"/>
              <a:t>          </a:t>
            </a:r>
            <a:endParaRPr lang="ru-RU" sz="4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900igr.net/up/datai/98246/0001-001-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  Наша армия родная</a:t>
            </a:r>
          </a:p>
          <a:p>
            <a:pPr algn="ctr">
              <a:buNone/>
            </a:pPr>
            <a:r>
              <a:rPr lang="ru-RU" sz="4400" b="1" dirty="0" smtClean="0"/>
              <a:t>         Стережет покой страны,</a:t>
            </a:r>
          </a:p>
          <a:p>
            <a:pPr algn="ctr">
              <a:buNone/>
            </a:pPr>
            <a:r>
              <a:rPr lang="ru-RU" sz="4400" b="1" dirty="0" smtClean="0"/>
              <a:t>          Чтоб росли мы бед не зная,</a:t>
            </a:r>
          </a:p>
          <a:p>
            <a:pPr algn="ctr">
              <a:buNone/>
            </a:pPr>
            <a:r>
              <a:rPr lang="ru-RU" sz="4400" b="1" dirty="0" smtClean="0"/>
              <a:t>      Чтобы не было  войны.</a:t>
            </a:r>
            <a:endParaRPr lang="ru-RU" sz="44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900igr.net/up/datai/98246/0001-001-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  </a:t>
            </a:r>
            <a:endParaRPr lang="ru-RU" sz="4400" b="1" dirty="0"/>
          </a:p>
        </p:txBody>
      </p:sp>
      <p:pic>
        <p:nvPicPr>
          <p:cNvPr id="4" name="Рисунок 3" descr="ÐÐ°ÑÑÐ¸Ð½ÐºÐ° Ðº 23 ÑÐµÐ²ÑÐ°Ð»Ñ Ð´Ð»Ñ Ð¾ÑÐºÑÑÑÐºÐ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81000"/>
            <a:ext cx="86106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900igr.net/up/datai/98246/0001-001-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4343400"/>
          </a:xfrm>
        </p:spPr>
        <p:txBody>
          <a:bodyPr>
            <a:normAutofit/>
          </a:bodyPr>
          <a:lstStyle/>
          <a:p>
            <a:r>
              <a:rPr lang="ru-RU" b="1" dirty="0" smtClean="0"/>
              <a:t>Мы живем в стране, которую называют  Россией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Россия – наше Отечество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900igr.net/up/datai/98246/0001-001-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4495801"/>
          </a:xfrm>
        </p:spPr>
        <p:txBody>
          <a:bodyPr>
            <a:normAutofit/>
          </a:bodyPr>
          <a:lstStyle/>
          <a:p>
            <a:r>
              <a:rPr lang="vi-VN" b="1" dirty="0" smtClean="0">
                <a:latin typeface="Calibri" pitchFamily="34" charset="0"/>
              </a:rPr>
              <a:t>Оте́чество, 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vi-VN" b="1" dirty="0" smtClean="0">
                <a:latin typeface="Calibri" pitchFamily="34" charset="0"/>
              </a:rPr>
              <a:t>отчи́зна</a:t>
            </a:r>
            <a:r>
              <a:rPr lang="ru-RU" b="1" dirty="0" smtClean="0">
                <a:latin typeface="Calibri" pitchFamily="34" charset="0"/>
              </a:rPr>
              <a:t>-</a:t>
            </a:r>
            <a:br>
              <a:rPr lang="ru-RU" b="1" dirty="0" smtClean="0">
                <a:latin typeface="Calibri" pitchFamily="34" charset="0"/>
              </a:rPr>
            </a:br>
            <a:r>
              <a:rPr lang="vi-VN" b="1" dirty="0" smtClean="0">
                <a:latin typeface="Calibri" pitchFamily="34" charset="0"/>
              </a:rPr>
              <a:t>родная</a:t>
            </a:r>
            <a:r>
              <a:rPr lang="ru-RU" b="1" dirty="0" smtClean="0">
                <a:latin typeface="Calibri" pitchFamily="34" charset="0"/>
              </a:rPr>
              <a:t>  страна</a:t>
            </a:r>
            <a:r>
              <a:rPr lang="vi-VN" b="1" dirty="0" smtClean="0">
                <a:latin typeface="Calibri" pitchFamily="34" charset="0"/>
              </a:rPr>
              <a:t>.</a:t>
            </a:r>
            <a:endParaRPr lang="ru-RU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900igr.net/up/datai/98246/0001-001-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81001"/>
            <a:ext cx="8534400" cy="5181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400" b="1" dirty="0" smtClean="0"/>
              <a:t>Нашу  страну защищает армия.</a:t>
            </a:r>
          </a:p>
          <a:p>
            <a:pPr>
              <a:buNone/>
            </a:pPr>
            <a:r>
              <a:rPr lang="ru-RU" sz="4400" b="1" dirty="0" smtClean="0"/>
              <a:t> В армии много разных профессий:</a:t>
            </a:r>
          </a:p>
          <a:p>
            <a:pPr>
              <a:buNone/>
            </a:pPr>
            <a:r>
              <a:rPr lang="ru-RU" sz="4400" b="1" i="1" dirty="0" smtClean="0"/>
              <a:t>пограничники, военные моряки,</a:t>
            </a:r>
          </a:p>
          <a:p>
            <a:pPr>
              <a:buNone/>
            </a:pPr>
            <a:r>
              <a:rPr lang="ru-RU" sz="4400" b="1" i="1" dirty="0" smtClean="0"/>
              <a:t>  летчики, артиллеристы, </a:t>
            </a:r>
          </a:p>
          <a:p>
            <a:pPr>
              <a:buNone/>
            </a:pPr>
            <a:r>
              <a:rPr lang="ru-RU" sz="4400" b="1" i="1" dirty="0" smtClean="0"/>
              <a:t> ракетчики, морская пехота, </a:t>
            </a:r>
          </a:p>
          <a:p>
            <a:pPr>
              <a:buNone/>
            </a:pPr>
            <a:r>
              <a:rPr lang="ru-RU" sz="4400" b="1" i="1" dirty="0" smtClean="0"/>
              <a:t>врачи, танкисты, разведчики.</a:t>
            </a:r>
          </a:p>
          <a:p>
            <a:pPr>
              <a:buNone/>
            </a:pPr>
            <a:r>
              <a:rPr lang="ru-RU" sz="4400" b="1" dirty="0" smtClean="0"/>
              <a:t>Все они наши защитники Отечества.</a:t>
            </a:r>
            <a:endParaRPr lang="ru-RU" sz="4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900igr.net/up/datai/98246/0001-001-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Ð¢ÐµÐ¼Ð° Ð½ÐµÐ´ÐµÐ»Ð¸ &amp;quot;ÐÐÐÐ¬ ÐÐÐ©ÐÐ¢ÐÐÐÐ ÐÐ¢ÐÐ§ÐÐ¡Ð¢ÐÐ&amp;quot;. ÐÐ¾Ð²Ð¾ÑÑÐ¸ 9 &amp;quot;Ð¡ÑÐ°ÑÑÐ°Ñ Ð³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2438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ÐÐ°Ð±Ð¾Ñ ÐºÐ°ÑÑÐ¾ÑÐµÐº Ð Ð°ÑÑÐºÐ°Ð·Ñ Ð¿Ð¾ ÐºÐ°ÑÑÐ¸Ð½ÐºÐ°Ð¼ - ÐÐ°ÑÐ¸ÑÐ½Ð¸ÐºÐ¸ ÐÑÐµÑÐµÑÑÐ²Ð°,"/>
          <p:cNvPicPr>
            <a:picLocks noGrp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304800"/>
            <a:ext cx="2514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ÐÑÐµÐ·ÐµÐ½ÑÐ°ÑÐ¸Ñ Ð½Ð° ÑÐµÐ¼Ñ &amp;quot;ÐÐ¾ÐµÐ½Ð½ÑÐµ Ð¿ÑÐ¾ÑÐµÑÑÐ¸Ð¸ Ð² ÑÑÐ¸ÑÐ°Ñ Ð¸ ÐºÐ°ÑÑÐ¸Ð½ÐºÐ°Ñ&amp;quot;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304800"/>
            <a:ext cx="2895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23 ÑÐµÐ²ÑÐ°Ð»Ñ - ÐÐµÐ½Ñ Ð·Ð°ÑÐ¸ÑÐ½Ð¸ÐºÐ° ÐÑÐµÑÐµÑÑÐ²Ð°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400" y="2743200"/>
            <a:ext cx="2971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ÐÑÐµÐ·ÐµÐ½ÑÐ°ÑÐ¸Ñ Ð½Ð° ÑÐµÐ¼Ñ &amp;quot;ÐÐ¾ÐµÐ½Ð½ÑÐµ Ð¿ÑÐ¾ÑÐµÑÑÐ¸Ð¸ Ð² ÑÑÐ¸ÑÐ°Ñ Ð¸ ÐºÐ°ÑÑÐ¸Ð½ÐºÐ°Ñ&amp;quot;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2667000"/>
            <a:ext cx="1937129" cy="21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Ð¡ Ð´Ð½ÑÐ¼ Ð²Ð¾ÐµÐ½Ð½Ð¾Ð³Ð¾ ÑÐ²ÑÐ·Ð¸ÑÑÐ°!ÐÐµÐ½Ñ Ð²Ð¾ÐµÐ½Ð½Ð¾Ð³Ð¾ ÑÐ²ÑÐ·Ð¸ÑÑÐ° Ð² Ð Ð¾ÑÑÐ¸Ð¸ÐÐ¶ÐµÐ³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638800" y="2590800"/>
            <a:ext cx="3124200" cy="216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ÐÐ°ÑÑÐ¸Ð½ÐºÐ¸ Ð´Ð»Ñ Ð´ÐµÑÐµÐ¹ Ð²Ð¾ÐµÐ½Ð½ÑÐµ Ð¿ÑÐ¾ÑÐµÑÑÐ¸Ð¸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90600" y="4572000"/>
            <a:ext cx="2667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900igr.net/up/datai/98246/0001-001-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35813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В мирное время военные </a:t>
            </a:r>
          </a:p>
          <a:p>
            <a:pPr>
              <a:buNone/>
            </a:pPr>
            <a:r>
              <a:rPr lang="ru-RU" sz="4400" b="1" dirty="0" smtClean="0"/>
              <a:t>проводят  учебные сражения в </a:t>
            </a:r>
          </a:p>
          <a:p>
            <a:pPr>
              <a:buNone/>
            </a:pPr>
            <a:r>
              <a:rPr lang="ru-RU" sz="4400" b="1" dirty="0" smtClean="0"/>
              <a:t>морях и лесах, в горах и степях, </a:t>
            </a:r>
          </a:p>
          <a:p>
            <a:pPr>
              <a:buNone/>
            </a:pPr>
            <a:r>
              <a:rPr lang="ru-RU" sz="4400" b="1" dirty="0" smtClean="0"/>
              <a:t>изучают технику.   </a:t>
            </a:r>
            <a:endParaRPr lang="ru-RU" sz="4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900igr.net/up/datai/98246/0001-001-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924800" cy="1524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400" b="1" dirty="0" smtClean="0"/>
              <a:t>                 23 февраля - </a:t>
            </a:r>
          </a:p>
          <a:p>
            <a:pPr>
              <a:buNone/>
            </a:pPr>
            <a:r>
              <a:rPr lang="ru-RU" sz="4400" b="1" dirty="0" smtClean="0"/>
              <a:t>          День  защитника  Отечества!</a:t>
            </a:r>
            <a:endParaRPr lang="ru-RU" sz="4400" b="1" dirty="0"/>
          </a:p>
        </p:txBody>
      </p:sp>
      <p:pic>
        <p:nvPicPr>
          <p:cNvPr id="4" name="Рисунок 3" descr="https://vos-ds11-alenushka.edumsko.ru/uploads/2000/1805/section/99043/23-fevralya-stsenariy-dlya-detey-14-let-42177-large.jpg?1487439262463"/>
          <p:cNvPicPr/>
          <p:nvPr/>
        </p:nvPicPr>
        <p:blipFill>
          <a:blip r:embed="rId4"/>
          <a:srcRect l="62034"/>
          <a:stretch>
            <a:fillRect/>
          </a:stretch>
        </p:blipFill>
        <p:spPr bwMode="auto">
          <a:xfrm>
            <a:off x="6858000" y="304800"/>
            <a:ext cx="200536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900igr.net/up/datai/98246/0001-001-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6781800" cy="3962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400" b="1" dirty="0" smtClean="0"/>
              <a:t> У этого праздника было много названий:</a:t>
            </a:r>
          </a:p>
          <a:p>
            <a:pPr>
              <a:buNone/>
            </a:pPr>
            <a:r>
              <a:rPr lang="ru-RU" sz="4400" b="1" dirty="0" smtClean="0"/>
              <a:t>-  День советской Армии;</a:t>
            </a:r>
          </a:p>
          <a:p>
            <a:pPr>
              <a:buNone/>
            </a:pPr>
            <a:r>
              <a:rPr lang="ru-RU" sz="4400" b="1" dirty="0" smtClean="0"/>
              <a:t>- День рождения Красной Армии;</a:t>
            </a:r>
          </a:p>
          <a:p>
            <a:pPr>
              <a:buNone/>
            </a:pPr>
            <a:r>
              <a:rPr lang="ru-RU" sz="4400" b="1" dirty="0" smtClean="0"/>
              <a:t>- День рождения вооруженных сил   и военно-морского флота.</a:t>
            </a:r>
          </a:p>
        </p:txBody>
      </p:sp>
      <p:pic>
        <p:nvPicPr>
          <p:cNvPr id="4" name="Рисунок 3" descr="https://vos-ds11-alenushka.edumsko.ru/uploads/2000/1805/section/99043/23-fevralya-stsenariy-dlya-detey-14-let-42177-large.jpg?1487439262463"/>
          <p:cNvPicPr/>
          <p:nvPr/>
        </p:nvPicPr>
        <p:blipFill>
          <a:blip r:embed="rId4"/>
          <a:srcRect l="62034"/>
          <a:stretch>
            <a:fillRect/>
          </a:stretch>
        </p:blipFill>
        <p:spPr bwMode="auto">
          <a:xfrm>
            <a:off x="7239000" y="304800"/>
            <a:ext cx="170056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900igr.net/up/datai/98246/0001-001-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924800" cy="152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                 </a:t>
            </a:r>
            <a:endParaRPr lang="ru-RU" sz="4400" b="1" dirty="0"/>
          </a:p>
        </p:txBody>
      </p:sp>
      <p:pic>
        <p:nvPicPr>
          <p:cNvPr id="4" name="Рисунок 3" descr="https://ds02.infourok.ru/uploads/ex/0973/00067212-c1ef6482/img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04800"/>
            <a:ext cx="86106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158</Words>
  <PresentationFormat>Экран (4:3)</PresentationFormat>
  <Paragraphs>37</Paragraphs>
  <Slides>12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День защитника Отечества!</vt:lpstr>
      <vt:lpstr>Мы живем в стране, которую называют  Россией  Россия – наше Отечество</vt:lpstr>
      <vt:lpstr>Оте́чество,  отчи́зна- родная  страна.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MAMA</dc:creator>
  <cp:lastModifiedBy>HOME</cp:lastModifiedBy>
  <cp:revision>38</cp:revision>
  <dcterms:created xsi:type="dcterms:W3CDTF">2019-02-17T10:21:46Z</dcterms:created>
  <dcterms:modified xsi:type="dcterms:W3CDTF">2019-11-05T19:31:36Z</dcterms:modified>
</cp:coreProperties>
</file>