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3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FF"/>
    <a:srgbClr val="66FFFF"/>
    <a:srgbClr val="251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B9BE1-2DCD-4909-83D7-5775B0F7C9EA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1FDF-1AD9-4740-ABA1-0689C3227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9FF81-8590-4150-9FF8-361CC59CC08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A8C0E-E414-45CD-BBCD-1E9BB1B51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6F1C-7975-40A3-A235-5D04D2192705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1A479-5FE8-4653-8022-FED44F17C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07C4-70F0-4595-92B5-66FB2C7C1743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89F2A-EF7E-429C-9891-8FA8A8772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EBFA6-0F70-4B9D-9763-1D4F78264A04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99D88-DF88-4A2D-AAED-BAEFC6007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EFC4-D468-468A-93BA-53878055C9F6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3E1B-C3A2-4C17-A274-4185C0256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EDA2-C3E2-4D05-96A3-8132B942B66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6F7B1-908C-4C7C-A81A-EF25EE5E7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6FB8B-1ED8-4819-BDC9-703DF667FAD7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3A9B-7B88-4F1B-866F-891BF8B48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5EE7D-936C-400F-95A4-5F23AF8B5001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E1574-59D1-47FB-9912-E3E02869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39E13-22B1-4F16-85BD-024551EE2CAC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1729-3122-4C98-82EE-34494C4B9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1C53-566A-4A4F-83CE-99E38439151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178CA-5169-4FF4-819F-14E98147B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85FE34-25A1-4293-A1DE-29027635103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6C10BD-7622-4440-95A7-52B0A7AEA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57188" y="5929313"/>
            <a:ext cx="83581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>
                <a:solidFill>
                  <a:schemeClr val="accent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Его терем стоит далеко-далеко в бору.</a:t>
            </a:r>
            <a:endParaRPr lang="ru-RU" sz="4400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9458" name="Рисунок 3" descr="1125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4222750"/>
            <a:ext cx="1863725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050"/>
            <a:ext cx="9196388" cy="690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Этоя\Мои документы\Мои рисунки\Где живёт Дед Мороз\2634265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93663"/>
            <a:ext cx="7192963" cy="665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487</TotalTime>
  <Words>7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Презентация PowerPoint</vt:lpstr>
      <vt:lpstr>Презентация PowerPoint</vt:lpstr>
    </vt:vector>
  </TitlesOfParts>
  <Company>ооо Агро-Сибирь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Этоя</dc:creator>
  <cp:lastModifiedBy>Asus</cp:lastModifiedBy>
  <cp:revision>48</cp:revision>
  <dcterms:created xsi:type="dcterms:W3CDTF">2009-12-09T02:08:12Z</dcterms:created>
  <dcterms:modified xsi:type="dcterms:W3CDTF">2020-12-05T15:25:45Z</dcterms:modified>
</cp:coreProperties>
</file>