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83" r:id="rId3"/>
    <p:sldId id="284" r:id="rId4"/>
    <p:sldId id="269" r:id="rId5"/>
    <p:sldId id="270" r:id="rId6"/>
    <p:sldId id="278" r:id="rId7"/>
    <p:sldId id="279" r:id="rId8"/>
    <p:sldId id="271" r:id="rId9"/>
    <p:sldId id="285" r:id="rId10"/>
    <p:sldId id="286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1FA1"/>
    <a:srgbClr val="CC9900"/>
    <a:srgbClr val="FF99FF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9" d="100"/>
          <a:sy n="99" d="100"/>
        </p:scale>
        <p:origin x="-1134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B9BE1-2DCD-4909-83D7-5775B0F7C9EA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B1FDF-1AD9-4740-ABA1-0689C32272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9FF81-8590-4150-9FF8-361CC59CC089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A8C0E-E414-45CD-BBCD-1E9BB1B51A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46F1C-7975-40A3-A235-5D04D2192705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1A479-5FE8-4653-8022-FED44F17C6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807C4-70F0-4595-92B5-66FB2C7C1743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89F2A-EF7E-429C-9891-8FA8A87727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EBFA6-0F70-4B9D-9763-1D4F78264A04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99D88-DF88-4A2D-AAED-BAEFC6007F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4EFC4-D468-468A-93BA-53878055C9F6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93E1B-C3A2-4C17-A274-4185C02561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8EDA2-C3E2-4D05-96A3-8132B942B66F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6F7B1-908C-4C7C-A81A-EF25EE5E7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6FB8B-1ED8-4819-BDC9-703DF667FAD7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83A9B-7B88-4F1B-866F-891BF8B487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5EE7D-936C-400F-95A4-5F23AF8B5001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E1574-59D1-47FB-9912-E3E0286939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39E13-22B1-4F16-85BD-024551EE2CAC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11729-3122-4C98-82EE-34494C4B9F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91C53-566A-4A4F-83CE-99E384391519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7178CA-5169-4FF4-819F-14E98147B9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85FE34-25A1-4293-A1DE-29027635103F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6C10BD-7622-4440-95A7-52B0A7AEA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72" r:id="rId9"/>
    <p:sldLayoutId id="2147483663" r:id="rId10"/>
    <p:sldLayoutId id="214748366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382713"/>
            <a:ext cx="7848600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043608" y="692696"/>
            <a:ext cx="619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    Сказочные персонажи вотчины Деда Мороза</a:t>
            </a:r>
            <a:endParaRPr lang="ru-RU" sz="2400" b="1" dirty="0">
              <a:solidFill>
                <a:schemeClr val="accent1"/>
              </a:solidFill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395288" y="115888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dirty="0" smtClean="0">
                <a:solidFill>
                  <a:srgbClr val="251FA1"/>
                </a:solidFill>
                <a:latin typeface="Monotype Corsiva" panose="03010101010201010101" pitchFamily="66" charset="0"/>
              </a:rPr>
              <a:t>Деды Морозы других стран</a:t>
            </a:r>
          </a:p>
        </p:txBody>
      </p:sp>
      <p:sp>
        <p:nvSpPr>
          <p:cNvPr id="31746" name="Объект 2"/>
          <p:cNvSpPr>
            <a:spLocks noGrp="1"/>
          </p:cNvSpPr>
          <p:nvPr>
            <p:ph idx="1"/>
          </p:nvPr>
        </p:nvSpPr>
        <p:spPr>
          <a:xfrm>
            <a:off x="468313" y="1412875"/>
            <a:ext cx="8229600" cy="4389438"/>
          </a:xfrm>
        </p:spPr>
        <p:txBody>
          <a:bodyPr/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ru-RU" smtClean="0"/>
              <a:t>Санта Клаус             Йоулупукки</a:t>
            </a:r>
            <a:endParaRPr lang="ru-RU" smtClean="0">
              <a:latin typeface="Arial" charset="0"/>
            </a:endParaRPr>
          </a:p>
          <a:p>
            <a:pPr marL="0" indent="0" eaLnBrk="1" hangingPunct="1">
              <a:buFont typeface="Wingdings 2" pitchFamily="18" charset="2"/>
              <a:buNone/>
            </a:pPr>
            <a:endParaRPr lang="ru-RU" smtClean="0">
              <a:latin typeface="Arial" charset="0"/>
            </a:endParaRPr>
          </a:p>
          <a:p>
            <a:pPr marL="0" indent="0" eaLnBrk="1" hangingPunct="1">
              <a:buFont typeface="Wingdings 2" pitchFamily="18" charset="2"/>
              <a:buNone/>
            </a:pPr>
            <a:endParaRPr lang="ru-RU" smtClean="0">
              <a:latin typeface="Arial" charset="0"/>
            </a:endParaRPr>
          </a:p>
          <a:p>
            <a:pPr marL="0" indent="0" eaLnBrk="1" hangingPunct="1">
              <a:buFont typeface="Wingdings 2" pitchFamily="18" charset="2"/>
              <a:buNone/>
            </a:pPr>
            <a:endParaRPr lang="ru-RU" smtClean="0">
              <a:latin typeface="Arial" charset="0"/>
            </a:endParaRPr>
          </a:p>
          <a:p>
            <a:pPr marL="0" indent="0" eaLnBrk="1" hangingPunct="1">
              <a:buFont typeface="Wingdings 2" pitchFamily="18" charset="2"/>
              <a:buNone/>
            </a:pPr>
            <a:endParaRPr lang="ru-RU" smtClean="0">
              <a:latin typeface="Arial" charset="0"/>
            </a:endParaRPr>
          </a:p>
          <a:p>
            <a:pPr marL="0" indent="0" eaLnBrk="1" hangingPunct="1">
              <a:buFont typeface="Wingdings 2" pitchFamily="18" charset="2"/>
              <a:buNone/>
            </a:pPr>
            <a:endParaRPr lang="ru-RU" smtClean="0">
              <a:latin typeface="Arial" charset="0"/>
            </a:endParaRPr>
          </a:p>
          <a:p>
            <a:pPr marL="0" indent="0" eaLnBrk="1" hangingPunct="1">
              <a:buFont typeface="Wingdings 2" pitchFamily="18" charset="2"/>
              <a:buNone/>
            </a:pPr>
            <a:endParaRPr lang="ru-RU" smtClean="0">
              <a:latin typeface="Arial" charset="0"/>
            </a:endParaRPr>
          </a:p>
          <a:p>
            <a:pPr marL="0" indent="0" eaLnBrk="1" hangingPunct="1">
              <a:buFont typeface="Wingdings 2" pitchFamily="18" charset="2"/>
              <a:buNone/>
            </a:pPr>
            <a:endParaRPr lang="ru-RU" smtClean="0">
              <a:latin typeface="Arial" charset="0"/>
            </a:endParaRPr>
          </a:p>
          <a:p>
            <a:pPr marL="0" indent="0" eaLnBrk="1" hangingPunct="1">
              <a:buFont typeface="Wingdings 2" pitchFamily="18" charset="2"/>
              <a:buNone/>
            </a:pPr>
            <a:endParaRPr lang="ru-RU" smtClean="0">
              <a:latin typeface="Arial" charset="0"/>
            </a:endParaRPr>
          </a:p>
          <a:p>
            <a:pPr marL="0" indent="0" eaLnBrk="1" hangingPunct="1">
              <a:buFont typeface="Wingdings 2" pitchFamily="18" charset="2"/>
              <a:buNone/>
            </a:pPr>
            <a:endParaRPr lang="ru-RU" smtClean="0">
              <a:latin typeface="Arial" charset="0"/>
            </a:endParaRPr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smtClean="0"/>
              <a:t>         Баббо Натале и Фея Бефана </a:t>
            </a:r>
          </a:p>
        </p:txBody>
      </p:sp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2" y="2060575"/>
            <a:ext cx="2604963" cy="373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16238" y="2060575"/>
            <a:ext cx="2798762" cy="373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6" descr="12048192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0425" y="1196975"/>
            <a:ext cx="297180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2" name="Picture 8" descr="FINMA_Jouluprevie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24525" y="3865563"/>
            <a:ext cx="3239963" cy="2803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mtClean="0">
                <a:solidFill>
                  <a:schemeClr val="accent1"/>
                </a:solidFill>
              </a:rPr>
              <a:t>Лесовичок Шишок</a:t>
            </a:r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987824" y="1556792"/>
            <a:ext cx="3470275" cy="46085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mtClean="0">
                <a:solidFill>
                  <a:schemeClr val="accent1"/>
                </a:solidFill>
                <a:latin typeface="Arial" charset="0"/>
                <a:cs typeface="Arial" charset="0"/>
              </a:rPr>
              <a:t>Белка и Шишка</a:t>
            </a:r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63688" y="1484784"/>
            <a:ext cx="5688632" cy="489701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3813" y="549275"/>
            <a:ext cx="85725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6600"/>
              <a:t>    </a:t>
            </a:r>
            <a:r>
              <a:rPr lang="ru-RU" sz="6000">
                <a:solidFill>
                  <a:schemeClr val="accent1"/>
                </a:solidFill>
              </a:rPr>
              <a:t>Трон</a:t>
            </a:r>
          </a:p>
        </p:txBody>
      </p:sp>
      <p:pic>
        <p:nvPicPr>
          <p:cNvPr id="25602" name="Picture 2" descr="C:\Documents and Settings\Этоя\Мои документы\Мои рисунки\Где живёт Дед Мороз\7829316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5817" y="549275"/>
            <a:ext cx="5040560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25" decel="100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25" decel="100000"/>
                                        <p:tgtEl>
                                          <p:spTgt spid="2560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25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25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476375" y="595313"/>
            <a:ext cx="7381875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/>
            <a:r>
              <a:rPr lang="ru-RU" sz="6000">
                <a:solidFill>
                  <a:schemeClr val="accent1"/>
                </a:solidFill>
              </a:rPr>
              <a:t>Покои Деда Мороза</a:t>
            </a:r>
          </a:p>
        </p:txBody>
      </p:sp>
      <p:pic>
        <p:nvPicPr>
          <p:cNvPr id="4" name="Рисунок 3" descr="f792b8b305aa3e8a9acabc9dc074c96c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13" y="765175"/>
            <a:ext cx="1547812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688" y="1897447"/>
            <a:ext cx="7248525" cy="4363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Этоя\Мои документы\Мои рисунки\Гардеробная Деда Мороза.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332656"/>
            <a:ext cx="5378921" cy="5601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TextBox 2"/>
          <p:cNvSpPr txBox="1">
            <a:spLocks noChangeArrowheads="1"/>
          </p:cNvSpPr>
          <p:nvPr/>
        </p:nvSpPr>
        <p:spPr bwMode="auto">
          <a:xfrm>
            <a:off x="1857374" y="5934075"/>
            <a:ext cx="537892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00B0F0"/>
                </a:solidFill>
                <a:latin typeface="Monotype Corsiva" panose="03010101010201010101" pitchFamily="66" charset="0"/>
              </a:rPr>
              <a:t>Гардеробная Деда Мороза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Этоя\Мои документы\Мои рисунки\Библиотека.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548680"/>
            <a:ext cx="6025852" cy="5737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TextBox 2"/>
          <p:cNvSpPr txBox="1">
            <a:spLocks noChangeArrowheads="1"/>
          </p:cNvSpPr>
          <p:nvPr/>
        </p:nvSpPr>
        <p:spPr bwMode="auto">
          <a:xfrm>
            <a:off x="1714500" y="5517233"/>
            <a:ext cx="602585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6600" dirty="0" smtClean="0">
                <a:solidFill>
                  <a:srgbClr val="00B0F0"/>
                </a:solidFill>
              </a:rPr>
              <a:t>   Библиотека</a:t>
            </a:r>
            <a:endParaRPr lang="ru-RU" sz="66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307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Documents and Settings\Этоя\Мои документы\Мои рисунки\Где живёт Дед Мороз\7726688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672" y="393540"/>
            <a:ext cx="6143625" cy="61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683c7267501d85be87a783b9db1668cb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5725"/>
            <a:ext cx="24701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179388" y="2492375"/>
            <a:ext cx="4176712" cy="1143000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  Мудрая </a:t>
            </a:r>
            <a:r>
              <a:rPr lang="ru-RU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Сова</a:t>
            </a:r>
          </a:p>
        </p:txBody>
      </p:sp>
      <p:pic>
        <p:nvPicPr>
          <p:cNvPr id="307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067944" y="548680"/>
            <a:ext cx="4464744" cy="59582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498</TotalTime>
  <Words>37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Презентация PowerPoint</vt:lpstr>
      <vt:lpstr>Лесовичок Шишок</vt:lpstr>
      <vt:lpstr>Белка и Шишка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Мудрая Сова</vt:lpstr>
      <vt:lpstr>Деды Морозы других стран</vt:lpstr>
    </vt:vector>
  </TitlesOfParts>
  <Company>ооо Агро-Сибирь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Этоя</dc:creator>
  <cp:lastModifiedBy>Asus</cp:lastModifiedBy>
  <cp:revision>45</cp:revision>
  <dcterms:created xsi:type="dcterms:W3CDTF">2009-12-09T02:08:12Z</dcterms:created>
  <dcterms:modified xsi:type="dcterms:W3CDTF">2020-12-05T16:21:15Z</dcterms:modified>
</cp:coreProperties>
</file>