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7" r:id="rId2"/>
    <p:sldId id="272" r:id="rId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9900"/>
    <a:srgbClr val="FF99FF"/>
    <a:srgbClr val="66FFFF"/>
    <a:srgbClr val="251FA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9" d="100"/>
          <a:sy n="99" d="100"/>
        </p:scale>
        <p:origin x="-113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AB9BE1-2DCD-4909-83D7-5775B0F7C9EA}" type="datetimeFigureOut">
              <a:rPr lang="ru-RU"/>
              <a:pPr>
                <a:defRPr/>
              </a:pPr>
              <a:t>05.12.2020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5B1FDF-1AD9-4740-ABA1-0689C32272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19FF81-8590-4150-9FF8-361CC59CC089}" type="datetimeFigureOut">
              <a:rPr lang="ru-RU"/>
              <a:pPr>
                <a:defRPr/>
              </a:pPr>
              <a:t>05.12.2020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8A8C0E-E414-45CD-BBCD-1E9BB1B51A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746F1C-7975-40A3-A235-5D04D2192705}" type="datetimeFigureOut">
              <a:rPr lang="ru-RU"/>
              <a:pPr>
                <a:defRPr/>
              </a:pPr>
              <a:t>05.12.2020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21A479-5FE8-4653-8022-FED44F17C68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A807C4-70F0-4595-92B5-66FB2C7C1743}" type="datetimeFigureOut">
              <a:rPr lang="ru-RU"/>
              <a:pPr>
                <a:defRPr/>
              </a:pPr>
              <a:t>05.12.2020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189F2A-EF7E-429C-9891-8FA8A87727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2EBFA6-0F70-4B9D-9763-1D4F78264A04}" type="datetimeFigureOut">
              <a:rPr lang="ru-RU"/>
              <a:pPr>
                <a:defRPr/>
              </a:pPr>
              <a:t>05.12.2020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B99D88-DF88-4A2D-AAED-BAEFC6007F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44EFC4-D468-468A-93BA-53878055C9F6}" type="datetimeFigureOut">
              <a:rPr lang="ru-RU"/>
              <a:pPr>
                <a:defRPr/>
              </a:pPr>
              <a:t>05.12.2020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893E1B-C3A2-4C17-A274-4185C02561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18EDA2-C3E2-4D05-96A3-8132B942B66F}" type="datetimeFigureOut">
              <a:rPr lang="ru-RU"/>
              <a:pPr>
                <a:defRPr/>
              </a:pPr>
              <a:t>05.12.2020</a:t>
            </a:fld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56F7B1-908C-4C7C-A81A-EF25EE5E7D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26FB8B-1ED8-4819-BDC9-703DF667FAD7}" type="datetimeFigureOut">
              <a:rPr lang="ru-RU"/>
              <a:pPr>
                <a:defRPr/>
              </a:pPr>
              <a:t>05.12.2020</a:t>
            </a:fld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383A9B-7B88-4F1B-866F-891BF8B487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45EE7D-936C-400F-95A4-5F23AF8B5001}" type="datetimeFigureOut">
              <a:rPr lang="ru-RU"/>
              <a:pPr>
                <a:defRPr/>
              </a:pPr>
              <a:t>05.12.2020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6E1574-59D1-47FB-9912-E3E0286939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F39E13-22B1-4F16-85BD-024551EE2CAC}" type="datetimeFigureOut">
              <a:rPr lang="ru-RU"/>
              <a:pPr>
                <a:defRPr/>
              </a:pPr>
              <a:t>05.12.2020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E11729-3122-4C98-82EE-34494C4B9F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8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ый треугольник 11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791C53-566A-4A4F-83CE-99E384391519}" type="datetimeFigureOut">
              <a:rPr lang="ru-RU"/>
              <a:pPr>
                <a:defRPr/>
              </a:pPr>
              <a:t>05.12.2020</a:t>
            </a:fld>
            <a:endParaRPr lang="ru-RU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7178CA-5169-4FF4-819F-14E98147B9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785FE34-25A1-4293-A1DE-29027635103F}" type="datetimeFigureOut">
              <a:rPr lang="ru-RU"/>
              <a:pPr>
                <a:defRPr/>
              </a:pPr>
              <a:t>05.12.2020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B6C10BD-7622-4440-95A7-52B0A7AEAE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0" r:id="rId2"/>
    <p:sldLayoutId id="2147483669" r:id="rId3"/>
    <p:sldLayoutId id="2147483668" r:id="rId4"/>
    <p:sldLayoutId id="2147483667" r:id="rId5"/>
    <p:sldLayoutId id="2147483666" r:id="rId6"/>
    <p:sldLayoutId id="2147483665" r:id="rId7"/>
    <p:sldLayoutId id="2147483664" r:id="rId8"/>
    <p:sldLayoutId id="2147483672" r:id="rId9"/>
    <p:sldLayoutId id="2147483663" r:id="rId10"/>
    <p:sldLayoutId id="2147483662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TextBox 1"/>
          <p:cNvSpPr txBox="1">
            <a:spLocks noChangeArrowheads="1"/>
          </p:cNvSpPr>
          <p:nvPr/>
        </p:nvSpPr>
        <p:spPr bwMode="auto">
          <a:xfrm>
            <a:off x="3059113" y="547688"/>
            <a:ext cx="6051550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000" dirty="0">
                <a:solidFill>
                  <a:schemeClr val="accent1"/>
                </a:solidFill>
                <a:latin typeface="Monotype Corsiva" panose="03010101010201010101" pitchFamily="66" charset="0"/>
              </a:rPr>
              <a:t>Много писем получает </a:t>
            </a:r>
          </a:p>
          <a:p>
            <a:pPr algn="ctr"/>
            <a:r>
              <a:rPr lang="ru-RU" sz="4000" dirty="0">
                <a:solidFill>
                  <a:schemeClr val="accent1"/>
                </a:solidFill>
                <a:latin typeface="Monotype Corsiva" panose="03010101010201010101" pitchFamily="66" charset="0"/>
              </a:rPr>
              <a:t>Дед Мороз</a:t>
            </a:r>
          </a:p>
        </p:txBody>
      </p:sp>
      <p:pic>
        <p:nvPicPr>
          <p:cNvPr id="32770" name="Picture 2" descr="C:\Documents and Settings\Этоя\Мои документы\Мои рисунки\Письма Деду Морозу.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9530" y="3919538"/>
            <a:ext cx="2580262" cy="27498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1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9530" y="404664"/>
            <a:ext cx="2409825" cy="1709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2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771800" y="1871662"/>
            <a:ext cx="6120680" cy="47976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C:\Documents and Settings\Этоя\Мои документы\Мои рисунки\Где живёт Дед Мороз\16796024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39752" y="1268760"/>
            <a:ext cx="5112568" cy="4752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731451s90t0oqu44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3527" y="320675"/>
            <a:ext cx="2176785" cy="303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290212"/>
            <a:ext cx="2088233" cy="27067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499</TotalTime>
  <Words>5</Words>
  <Application>Microsoft Office PowerPoint</Application>
  <PresentationFormat>Экран (4:3)</PresentationFormat>
  <Paragraphs>2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Поток</vt:lpstr>
      <vt:lpstr>Презентация PowerPoint</vt:lpstr>
      <vt:lpstr>Презентация PowerPoint</vt:lpstr>
    </vt:vector>
  </TitlesOfParts>
  <Company>ооо Агро-Сибирь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Этоя</dc:creator>
  <cp:lastModifiedBy>Asus</cp:lastModifiedBy>
  <cp:revision>48</cp:revision>
  <dcterms:created xsi:type="dcterms:W3CDTF">2009-12-09T02:08:12Z</dcterms:created>
  <dcterms:modified xsi:type="dcterms:W3CDTF">2020-12-05T16:41:01Z</dcterms:modified>
</cp:coreProperties>
</file>