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0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827584" y="115888"/>
            <a:ext cx="3527425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Зимний сад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5637" y="4005064"/>
            <a:ext cx="3130426" cy="2304256"/>
          </a:xfrm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9592" y="1268413"/>
            <a:ext cx="468052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260647"/>
            <a:ext cx="2892425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4075" y="3573016"/>
            <a:ext cx="3887663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501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Зимний сад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49</cp:revision>
  <dcterms:created xsi:type="dcterms:W3CDTF">2009-12-09T02:08:12Z</dcterms:created>
  <dcterms:modified xsi:type="dcterms:W3CDTF">2020-12-05T16:53:35Z</dcterms:modified>
</cp:coreProperties>
</file>