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  <p:sldId id="274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99FF"/>
    <a:srgbClr val="66FFFF"/>
    <a:srgbClr val="251F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1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B9BE1-2DCD-4909-83D7-5775B0F7C9EA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1FDF-1AD9-4740-ABA1-0689C3227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9FF81-8590-4150-9FF8-361CC59CC089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A8C0E-E414-45CD-BBCD-1E9BB1B51A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6F1C-7975-40A3-A235-5D04D2192705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1A479-5FE8-4653-8022-FED44F17C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807C4-70F0-4595-92B5-66FB2C7C1743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89F2A-EF7E-429C-9891-8FA8A8772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EBFA6-0F70-4B9D-9763-1D4F78264A04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99D88-DF88-4A2D-AAED-BAEFC6007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4EFC4-D468-468A-93BA-53878055C9F6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93E1B-C3A2-4C17-A274-4185C0256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8EDA2-C3E2-4D05-96A3-8132B942B66F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6F7B1-908C-4C7C-A81A-EF25EE5E7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6FB8B-1ED8-4819-BDC9-703DF667FAD7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83A9B-7B88-4F1B-866F-891BF8B48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5EE7D-936C-400F-95A4-5F23AF8B5001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E1574-59D1-47FB-9912-E3E028693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39E13-22B1-4F16-85BD-024551EE2CAC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11729-3122-4C98-82EE-34494C4B9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91C53-566A-4A4F-83CE-99E384391519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178CA-5169-4FF4-819F-14E98147B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85FE34-25A1-4293-A1DE-29027635103F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6C10BD-7622-4440-95A7-52B0A7AEA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>
          <a:xfrm>
            <a:off x="1187624" y="260350"/>
            <a:ext cx="6624736" cy="998538"/>
          </a:xfrm>
        </p:spPr>
        <p:txBody>
          <a:bodyPr/>
          <a:lstStyle/>
          <a:p>
            <a:pPr algn="ctr" eaLnBrk="1" hangingPunct="1"/>
            <a:r>
              <a:rPr lang="ru-RU" dirty="0" err="1" smtClean="0">
                <a:latin typeface="Monotype Corsiva" panose="03010101010201010101" pitchFamily="66" charset="0"/>
              </a:rPr>
              <a:t>Зоопитомник</a:t>
            </a:r>
            <a:r>
              <a:rPr lang="ru-RU" dirty="0" smtClean="0">
                <a:latin typeface="Monotype Corsiva" panose="03010101010201010101" pitchFamily="66" charset="0"/>
              </a:rPr>
              <a:t> и пасека</a:t>
            </a:r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03350" y="4757738"/>
            <a:ext cx="2886075" cy="1933575"/>
          </a:xfrm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096" y="4509120"/>
            <a:ext cx="274955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520" y="1125538"/>
            <a:ext cx="4752280" cy="353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76838" y="1412875"/>
            <a:ext cx="364807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99834"/>
            <a:ext cx="8676456" cy="6053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50825" y="5924550"/>
            <a:ext cx="45719" cy="383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72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500</TotalTime>
  <Words>3</Words>
  <Application>Microsoft Office PowerPoint</Application>
  <PresentationFormat>Экран (4:3)</PresentationFormat>
  <Paragraphs>1</Paragraphs>
  <Slides>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Зоопитомник и пасека</vt:lpstr>
      <vt:lpstr>Презентация PowerPoint</vt:lpstr>
    </vt:vector>
  </TitlesOfParts>
  <Company>ооо Агро-Сибирь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Этоя</dc:creator>
  <cp:lastModifiedBy>Asus</cp:lastModifiedBy>
  <cp:revision>48</cp:revision>
  <dcterms:created xsi:type="dcterms:W3CDTF">2009-12-09T02:08:12Z</dcterms:created>
  <dcterms:modified xsi:type="dcterms:W3CDTF">2020-12-05T16:55:59Z</dcterms:modified>
</cp:coreProperties>
</file>