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289" r:id="rId3"/>
    <p:sldId id="287" r:id="rId4"/>
    <p:sldId id="288" r:id="rId5"/>
    <p:sldId id="290" r:id="rId6"/>
    <p:sldId id="272" r:id="rId7"/>
    <p:sldId id="273" r:id="rId8"/>
    <p:sldId id="291" r:id="rId9"/>
    <p:sldId id="270" r:id="rId10"/>
    <p:sldId id="277" r:id="rId11"/>
    <p:sldId id="292" r:id="rId12"/>
    <p:sldId id="293" r:id="rId13"/>
    <p:sldId id="294" r:id="rId14"/>
    <p:sldId id="298" r:id="rId15"/>
    <p:sldId id="29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451" autoAdjust="0"/>
  </p:normalViewPr>
  <p:slideViewPr>
    <p:cSldViewPr snapToGrid="0">
      <p:cViewPr varScale="1">
        <p:scale>
          <a:sx n="95" d="100"/>
          <a:sy n="95" d="100"/>
        </p:scale>
        <p:origin x="1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9F6E-74DA-47DE-84BF-FD0906C4DA74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1B2F-F94B-43FC-837C-70644D7C2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052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9F6E-74DA-47DE-84BF-FD0906C4DA74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1B2F-F94B-43FC-837C-70644D7C2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358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9F6E-74DA-47DE-84BF-FD0906C4DA74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1B2F-F94B-43FC-837C-70644D7C2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511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9F6E-74DA-47DE-84BF-FD0906C4DA74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1B2F-F94B-43FC-837C-70644D7C2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027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9F6E-74DA-47DE-84BF-FD0906C4DA74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1B2F-F94B-43FC-837C-70644D7C2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962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9F6E-74DA-47DE-84BF-FD0906C4DA74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1B2F-F94B-43FC-837C-70644D7C2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65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9F6E-74DA-47DE-84BF-FD0906C4DA74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1B2F-F94B-43FC-837C-70644D7C2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056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9F6E-74DA-47DE-84BF-FD0906C4DA74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1B2F-F94B-43FC-837C-70644D7C2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519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9F6E-74DA-47DE-84BF-FD0906C4DA74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1B2F-F94B-43FC-837C-70644D7C2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164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9F6E-74DA-47DE-84BF-FD0906C4DA74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1B2F-F94B-43FC-837C-70644D7C2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441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9F6E-74DA-47DE-84BF-FD0906C4DA74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1B2F-F94B-43FC-837C-70644D7C2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67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69F6E-74DA-47DE-84BF-FD0906C4DA74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B1B2F-F94B-43FC-837C-70644D7C2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864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unart.pro/uploads/posts/2020-04/1587643995_44-p-krasivie-foni-dlya-prezentatsii-8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350" y="2242110"/>
            <a:ext cx="12192000" cy="4615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59510" y="1710576"/>
            <a:ext cx="836498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Презентация  </a:t>
            </a:r>
          </a:p>
          <a:p>
            <a:r>
              <a:rPr lang="ru-RU" sz="7200" b="1" dirty="0" smtClean="0"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для </a:t>
            </a:r>
            <a:r>
              <a:rPr lang="ru-RU" sz="7200" b="1" dirty="0"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родителей</a:t>
            </a:r>
            <a:br>
              <a:rPr lang="ru-RU" sz="7200" b="1" dirty="0"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</a:br>
            <a:r>
              <a:rPr lang="ru-RU" sz="7200" b="1" dirty="0"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 «Аппликация »</a:t>
            </a:r>
            <a:br>
              <a:rPr lang="ru-RU" sz="7200" b="1" dirty="0"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</a:br>
            <a:endParaRPr lang="ru-RU" sz="7200" b="1" dirty="0">
              <a:latin typeface="Times New Roman" panose="02020603050405020304" pitchFamily="18" charset="0"/>
              <a:ea typeface="Segoe UI Historic" panose="020B050204020402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 descr="https://kolobok-kolobok.ru/wp-content/uploads/2012/04/Krasivyiy-buket-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8793" y="33849"/>
            <a:ext cx="4041198" cy="2107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1.bp.blogspot.com/-ar5A1tQVGiY/W-OzUwcgoWI/AAAAAAAAxeQ/TXOnJghQEiAYs1_WuDgOxuFNjV28CWGZQCLcBGAs/s1600/0_69ac2_3f9df959_orig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714012" y="1102909"/>
            <a:ext cx="6997287" cy="557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 flipH="1">
            <a:off x="10245213" y="6540723"/>
            <a:ext cx="3293806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Верижникова Т.А.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89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1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631" y="1022555"/>
            <a:ext cx="4857137" cy="4351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концу года дети должны уметь: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Использовать прием симметричного вырезания из бумаги, сложенной вдвое или гармошкой;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сочетать способ вырезания с обрыванием для создания выразительного образа;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выполнять работу по представлению и с натуры.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s://i.pinimg.com/originals/26/44/7a/26447aa144c3b4252f17a8e4a43e6c6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0907" y="264654"/>
            <a:ext cx="6366796" cy="6366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48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1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938683" y="167148"/>
            <a:ext cx="6184491" cy="6572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важно уделять большое внимание совместному с родителями рассмотрению работ. Это помогает родителям больше узнавать о жизни детей в детском саду, их интересах и творческих способностях. А дети, видя внимание к их творчеству, на занятиях очень стараются.</a:t>
            </a:r>
          </a:p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прекрасно знают, что родители, являясь самыми главными людьми в жизни своих детей, напрямую способствуют формированию тех или черт характера, качеств личности, способностей. Дети, реагируя на прямые и невысказанные требования и ожидания родителей, стараются быть как можно лучше, удовлетворяя эти требования.</a:t>
            </a:r>
          </a:p>
        </p:txBody>
      </p:sp>
      <p:pic>
        <p:nvPicPr>
          <p:cNvPr id="15366" name="Picture 6" descr="https://i.pinimg.com/236x/4c/3d/bf/4c3dbfe106ca8953168aea2a9b5a9297--ladybugs-butterfli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892" y="587181"/>
            <a:ext cx="5320991" cy="513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2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1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806" y="4601496"/>
            <a:ext cx="1148407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Занимаясь вместе с ребенком аппликацией, Вы поможете ему в освоении цветов и их оттенков, геометрических фигур, величин, пространственной ориентации и многого другого. И, конечно, изготовление предметов или композиций из бумаги, ткани, природных материалов, работа с ножницами и клеем доставит много радости детям.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8" name="Picture 6" descr="https://i.pinimg.com/736x/0d/19/61/0d19616ac33ca43c86cd29ef445853e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4054" y="210449"/>
            <a:ext cx="4736217" cy="4241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807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1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15896" y="737419"/>
            <a:ext cx="693174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Обсудите с ребенком правила использования ножниц:</a:t>
            </a:r>
          </a:p>
          <a:p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Ножницы НЕ игрушка, ножницы – инструмент. Они острые и опасные. Если не правильно ими пользоваться, можно пораниться.</a:t>
            </a:r>
          </a:p>
          <a:p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НЕЛЬЗЯ: ножницами махать, бросать их, брать без разрешения взрослых, ходить или бегать с ними.</a:t>
            </a:r>
          </a:p>
          <a:p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Передавать ножницы только закрытыми: кольцами вперед, взяв за сомкнутые лезвия.</a:t>
            </a:r>
          </a:p>
          <a:p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 ножницами нужно работать, сидя за столом.</a:t>
            </a:r>
          </a:p>
          <a:p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Каждый раз после окончания работы ножницы кладут на место</a:t>
            </a:r>
            <a:r>
              <a:rPr lang="ru-RU" sz="2400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https://i.pinimg.com/736x/68/1c/be/681cbe439f4dc78e6b51f5737a89ee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147" y="530942"/>
            <a:ext cx="4764016" cy="529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93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unart.pro/uploads/posts/2020-04/1587643995_44-p-krasivie-foni-dlya-prezentatsii-8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2784"/>
            <a:ext cx="12264904" cy="6846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1.bp.blogspot.com/-ar5A1tQVGiY/W-OzUwcgoWI/AAAAAAAAxeQ/TXOnJghQEiAYs1_WuDgOxuFNjV28CWGZQCLcBGAs/s1600/0_69ac2_3f9df959_ori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0351" y="1302841"/>
            <a:ext cx="6997287" cy="557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80506" y="2540553"/>
            <a:ext cx="82539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Фантазируйте! Творите! </a:t>
            </a:r>
            <a:r>
              <a:rPr lang="ru-RU" sz="3200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Желаю </a:t>
            </a:r>
            <a:r>
              <a:rPr lang="ru-RU" sz="32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удач!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09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>
            <a:alpha val="3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10381" y="583390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Список литературы:</a:t>
            </a:r>
            <a:endParaRPr lang="ru-RU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710381" y="1585961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err="1" smtClean="0"/>
              <a:t>Саллинен</a:t>
            </a:r>
            <a:r>
              <a:rPr lang="ru-RU" dirty="0" smtClean="0"/>
              <a:t> Е.В. Занятие по изобразительной деятельности. Старшая и подготовительная к школе группы: Пособие для педагогов дошкольных образовательных учреждений. – СПб.: КАРО, 2010. – 192 с.</a:t>
            </a:r>
          </a:p>
          <a:p>
            <a:r>
              <a:rPr lang="ru-RU" dirty="0" smtClean="0"/>
              <a:t>Лыкова И.А. Изобразительная деятельность в детском саду: планирование, конспекты занятий, методические рекомендации. Старшая группа. – М.: «КАРАПУЗ», 2010. – 208 с., переиздание </a:t>
            </a:r>
            <a:r>
              <a:rPr lang="ru-RU" dirty="0" err="1" smtClean="0"/>
              <a:t>дораб</a:t>
            </a:r>
            <a:r>
              <a:rPr lang="ru-RU" dirty="0" smtClean="0"/>
              <a:t>. и доп.</a:t>
            </a:r>
          </a:p>
          <a:p>
            <a:r>
              <a:rPr lang="ru-RU" b="1" dirty="0" smtClean="0"/>
              <a:t>Источник</a:t>
            </a:r>
            <a:r>
              <a:rPr lang="ru-RU" dirty="0" smtClean="0"/>
              <a:t> заимствования изображений — ресурсы мировой Сети.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699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1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4441371"/>
            <a:ext cx="1228913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(от лат.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applicatio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прикладывание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создания изображений путем наклеивания на ткань, бумагу и т. п. 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разноцветных кусочков материи или бумаги, а также рисунок, созданный таким образом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098" name="Picture 2" descr="https://1.bp.blogspot.com/_et3qR0w5siE/TE-MOpEJ7FI/AAAAAAAAAeI/etyzeKayDTo/s1600/festive+blue+bir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2442" y="250455"/>
            <a:ext cx="5611791" cy="392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54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1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998839"/>
            <a:ext cx="1197763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один из видов изобразительного искусства, с которым ребенок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знакомится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уже в раннем возрасте. Занятие аппликацией очень полезно для малышей.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Во-первых, это творчество, в котором ребенок реализует свои способности и видение мира.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Во-вторых, аппликация прекрасно развивает моторику рук, как мелкую, так и крупную.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В- третьих, аппликация содействует развитию у ребенка умения выявлять такой признак предметов, как форма, т.е. кроме воображения задействуется логическая часть познания мира.</a:t>
            </a:r>
          </a:p>
        </p:txBody>
      </p:sp>
      <p:pic>
        <p:nvPicPr>
          <p:cNvPr id="5122" name="Picture 2" descr="https://i.pinimg.com/originals/0a/29/81/0a2981ca6b28ccf54c4e149bef44498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46197" y="117987"/>
            <a:ext cx="8485239" cy="2812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03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1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342967"/>
            <a:ext cx="1207401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Аппликация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тесно связана с конструированием, с художественным, ручным трудом - это вид художественной деятельности, поскольку ребенок создает не просто полезные, а красивые, выразительные предметы, вещи.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тесно связана и с математикой, происходит закрепление геометрических фигур, размеров, количества и счета, ориентировка на листе бумаги.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Аппликация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связана с развитием речи, так как пополняется словарный запас детей, развивается связная речь.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Связана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рисованием, лепкой - закрепляются цвета, формы, развивается воображение.</a:t>
            </a:r>
          </a:p>
        </p:txBody>
      </p:sp>
      <p:pic>
        <p:nvPicPr>
          <p:cNvPr id="6146" name="Picture 2" descr="https://img0.liveinternet.ru/images/attach/c/9/105/736/105736634_festive_bird_pink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2969" y="256960"/>
            <a:ext cx="4906296" cy="285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10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1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4632" y="5211097"/>
            <a:ext cx="112087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- один из видов изобразительной деятельности, основанный на вырезании, наложении различных форм и закреплении их на другом материале, принятом за фон наиболее простой и доступный способ создания художественных работ.</a:t>
            </a:r>
          </a:p>
        </p:txBody>
      </p:sp>
      <p:pic>
        <p:nvPicPr>
          <p:cNvPr id="7170" name="Picture 2" descr="http://4.bp.blogspot.com/-puhd-z_tDTg/UlD82Wxgo4I/AAAAAAAAMLI/EPg7Jlqfr_I/s1600/105736606_large_0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74606" y="281964"/>
            <a:ext cx="7688825" cy="4929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41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1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6142" y="491613"/>
            <a:ext cx="6096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аппликации использую различные элементы: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различные виды бумаги, ткани,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нитки и природные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материалы. Для изготовления аппликации можно использовать всё, что есть у вас: кусочки кожи и ткани, оставшиеся после шитья, обрезки меха, моточки цветной пряжи, остатки шнуров и веревки, поролон, фишки от настольных игр, спичечные коробки, косточки разных плодов, семена растений, разные виды бумаги. Не нужно искать чего-нибудь специально. Надо только посмотреть вокруг себя. </a:t>
            </a:r>
          </a:p>
          <a:p>
            <a:endParaRPr lang="ru-RU" sz="2400" b="1" dirty="0"/>
          </a:p>
        </p:txBody>
      </p:sp>
      <p:pic>
        <p:nvPicPr>
          <p:cNvPr id="8194" name="Picture 2" descr="https://avatars.mds.yandex.net/get-pdb/1535282/2055b02f-d12a-4bdb-928f-d6575af6bcff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2867" y="157317"/>
            <a:ext cx="4299974" cy="644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21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1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1445" y="5043948"/>
            <a:ext cx="100190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различными материалами,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различных художественных техниках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расширяет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ребенка, развивает чувства цвета, гармонии, пространство воображения, образное мышление, творческие способности.</a:t>
            </a:r>
          </a:p>
        </p:txBody>
      </p:sp>
      <p:pic>
        <p:nvPicPr>
          <p:cNvPr id="9218" name="Picture 2" descr="https://avatars.mds.yandex.net/get-pdb/2796162/5ce5b1cd-aabd-43fe-beb3-398309dace9f/s1200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84439" y="112430"/>
            <a:ext cx="7275871" cy="493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78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1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22839" y="137652"/>
            <a:ext cx="7669161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обучении аппликации решаются следующие задачи:</a:t>
            </a:r>
          </a:p>
          <a:p>
            <a:pPr indent="450850" algn="just"/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составлять декоративный узор из различных геометрических форм и растительных (листок, цветок) деталей, располагая их в определенном ритме на картонной или тканевой основе различной формы;</a:t>
            </a:r>
          </a:p>
          <a:p>
            <a:pPr indent="450850" algn="just"/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составлять изображения предмета из отдельных частей; изображать сюжет;</a:t>
            </a:r>
          </a:p>
          <a:p>
            <a:pPr indent="450850" algn="just"/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овладевать различной техникой получения деталей для аппликации из разных материалов: вырезание разными приемами, обрывание, плетение; а также техникой приклеивания, пришивания;</a:t>
            </a:r>
          </a:p>
          <a:p>
            <a:pPr indent="450850" algn="just"/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чувства цвета и их оттенки, овладевать умениями, составлять гармоничные цветовые сочетания;</a:t>
            </a:r>
          </a:p>
          <a:p>
            <a:pPr indent="450850" algn="just"/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чувство формы, пропорций, композиции.</a:t>
            </a:r>
            <a:endParaRPr lang="ru-RU" sz="24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s://i.pinimg.com/736x/ce/b5/4c/ceb54c698727d4400f7cba2ff7ac371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7053" y="757083"/>
            <a:ext cx="4340894" cy="573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47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1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5806" y="5094696"/>
            <a:ext cx="116610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старшем дошкольном возрасте дети овладевают более сложной техникой вырезывания - симметричным, силуэтным, многослойным, а также техникой обрывания, плетения. Могут комбинировать технику. 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https://i.pinimg.com/originals/cd/18/e7/cd18e7f2a7ad8e2d8ffbc9b34b8ac48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2790" y="410263"/>
            <a:ext cx="5164629" cy="4505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93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506</Words>
  <Application>Microsoft Office PowerPoint</Application>
  <PresentationFormat>Широкоэкранный</PresentationFormat>
  <Paragraphs>37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Segoe UI Historic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Верижникова</dc:creator>
  <cp:lastModifiedBy>Татьяна Верижникова</cp:lastModifiedBy>
  <cp:revision>38</cp:revision>
  <cp:lastPrinted>2019-05-21T19:55:22Z</cp:lastPrinted>
  <dcterms:created xsi:type="dcterms:W3CDTF">2019-05-13T08:04:27Z</dcterms:created>
  <dcterms:modified xsi:type="dcterms:W3CDTF">2020-12-05T15:27:24Z</dcterms:modified>
</cp:coreProperties>
</file>