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3" r:id="rId24"/>
    <p:sldId id="284" r:id="rId25"/>
    <p:sldId id="286" r:id="rId26"/>
    <p:sldId id="287" r:id="rId27"/>
    <p:sldId id="288" r:id="rId28"/>
    <p:sldId id="289" r:id="rId29"/>
    <p:sldId id="29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F8EA-E3AE-4C06-A3C8-28D17AF8F007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6AFA-029D-42E6-A5D0-8A5083764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078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9F8EA-E3AE-4C06-A3C8-28D17AF8F007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56AFA-029D-42E6-A5D0-8A5083764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263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24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887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026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25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892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63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30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915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9381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5538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10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74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89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4307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по экологии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4689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5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953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76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7698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50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5688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Поделки из природного материала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35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34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593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464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89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546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066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8356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Экран (4:3)</PresentationFormat>
  <Paragraphs>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Художественно-эстетическое развитие  </vt:lpstr>
      <vt:lpstr>Дидактические игры по экологии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Поделки из природного материала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</cp:revision>
  <dcterms:created xsi:type="dcterms:W3CDTF">2020-12-05T18:06:30Z</dcterms:created>
  <dcterms:modified xsi:type="dcterms:W3CDTF">2020-12-05T18:09:43Z</dcterms:modified>
</cp:coreProperties>
</file>