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6" r:id="rId3"/>
    <p:sldId id="265" r:id="rId4"/>
    <p:sldId id="259" r:id="rId5"/>
    <p:sldId id="260" r:id="rId6"/>
    <p:sldId id="261" r:id="rId7"/>
    <p:sldId id="262" r:id="rId8"/>
    <p:sldId id="263" r:id="rId9"/>
    <p:sldId id="264" r:id="rId10"/>
    <p:sldId id="267" r:id="rId11"/>
    <p:sldId id="268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82" autoAdjust="0"/>
  </p:normalViewPr>
  <p:slideViewPr>
    <p:cSldViewPr>
      <p:cViewPr varScale="1">
        <p:scale>
          <a:sx n="69" d="100"/>
          <a:sy n="69" d="100"/>
        </p:scale>
        <p:origin x="1416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EC770-2135-4772-9B48-CE803CDD8560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FCC41-E188-45D1-BF38-A8A211D42D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48812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EC770-2135-4772-9B48-CE803CDD8560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FCC41-E188-45D1-BF38-A8A211D42D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2563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EC770-2135-4772-9B48-CE803CDD8560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FCC41-E188-45D1-BF38-A8A211D42DD1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567138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EC770-2135-4772-9B48-CE803CDD8560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FCC41-E188-45D1-BF38-A8A211D42D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0107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EC770-2135-4772-9B48-CE803CDD8560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FCC41-E188-45D1-BF38-A8A211D42DD1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813907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EC770-2135-4772-9B48-CE803CDD8560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FCC41-E188-45D1-BF38-A8A211D42D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16234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EC770-2135-4772-9B48-CE803CDD8560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FCC41-E188-45D1-BF38-A8A211D42D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60337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EC770-2135-4772-9B48-CE803CDD8560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FCC41-E188-45D1-BF38-A8A211D42D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2224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EC770-2135-4772-9B48-CE803CDD8560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FCC41-E188-45D1-BF38-A8A211D42D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7426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EC770-2135-4772-9B48-CE803CDD8560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FCC41-E188-45D1-BF38-A8A211D42D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263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EC770-2135-4772-9B48-CE803CDD8560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FCC41-E188-45D1-BF38-A8A211D42D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936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EC770-2135-4772-9B48-CE803CDD8560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FCC41-E188-45D1-BF38-A8A211D42D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83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EC770-2135-4772-9B48-CE803CDD8560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FCC41-E188-45D1-BF38-A8A211D42D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02211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EC770-2135-4772-9B48-CE803CDD8560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FCC41-E188-45D1-BF38-A8A211D42D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04708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EC770-2135-4772-9B48-CE803CDD8560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FCC41-E188-45D1-BF38-A8A211D42D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579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EC770-2135-4772-9B48-CE803CDD8560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FCC41-E188-45D1-BF38-A8A211D42D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2838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CEC770-2135-4772-9B48-CE803CDD8560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01FFCC41-E188-45D1-BF38-A8A211D42D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28430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6982544" cy="1512167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Физкультминутки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028" name="Picture 4" descr="https://ds04.infourok.ru/uploads/ex/0112/000187b1-82c6bc3f/hello_html_m31642b9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420888"/>
            <a:ext cx="6450108" cy="3608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6312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635080" cy="3442394"/>
          </a:xfrm>
        </p:spPr>
        <p:txBody>
          <a:bodyPr>
            <a:normAutofit fontScale="90000"/>
          </a:bodyPr>
          <a:lstStyle/>
          <a:p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листики осенние, (Плавное покачивание руками вверху над головой.)</a:t>
            </a:r>
            <a:b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ветках мы сидим.</a:t>
            </a:r>
            <a:b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Дунул ветер — полетели. (Руки в стороны.)</a:t>
            </a:r>
            <a:b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летели, мы летели</a:t>
            </a:r>
            <a:b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на землю тихо сели. (Присели.)</a:t>
            </a:r>
            <a:b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Ветер снова набежал</a:t>
            </a:r>
            <a:b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листочки все поднял. (Плавное покачивание руками вверху над головой.)</a:t>
            </a:r>
            <a:b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Закружились, полетели</a:t>
            </a:r>
            <a:b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на землю снова сели. (Дети садятся по местам.)</a:t>
            </a:r>
            <a:r>
              <a:rPr lang="ru-RU" sz="1800" b="1" dirty="0"/>
              <a:t/>
            </a:r>
            <a:br>
              <a:rPr lang="ru-RU" sz="1800" b="1" dirty="0"/>
            </a:br>
            <a:endParaRPr lang="ru-RU" sz="1800" b="1" dirty="0"/>
          </a:p>
        </p:txBody>
      </p:sp>
      <p:pic>
        <p:nvPicPr>
          <p:cNvPr id="9218" name="Picture 2" descr="http://moziru.com/images/falling-clipart-autumn-leaf-1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4293096"/>
            <a:ext cx="4536504" cy="2521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15531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72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</a:t>
            </a:r>
            <a:br>
              <a:rPr lang="ru-RU" sz="72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72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br>
              <a:rPr lang="ru-RU" sz="72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72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внимание!</a:t>
            </a:r>
            <a:endParaRPr lang="ru-RU" sz="72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2" name="Picture 2" descr="https://www.gov.spb.ru/static/writable/ckeditor/uploads/2017/05/26/detki_vBvjqgX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235" y="3861048"/>
            <a:ext cx="6093078" cy="2713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16401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707088" cy="6178698"/>
          </a:xfrm>
        </p:spPr>
        <p:txBody>
          <a:bodyPr>
            <a:norm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Гриша шел — шел - шел, (Шагаем на месте.)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Белый гриб нашел. (Хлопки в ладоши.)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Раз-грибок, (Наклоны вперед.)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Два - грибок, (Наклоны вперед.)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Три - грибок, (Наклоны вперед.)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Положил их в кузовок. (Шагаем на месте. Декламируя стихотворение, дети имитируют движения грибника: идут, нагибаются и кладут грибы в кузовок. Движения должны быть неторопливыми, ритмичными.)</a:t>
            </a:r>
            <a:r>
              <a:rPr lang="ru-RU" sz="1600" b="1" dirty="0"/>
              <a:t/>
            </a:r>
            <a:br>
              <a:rPr lang="ru-RU" sz="1600" b="1" dirty="0"/>
            </a:br>
            <a:endParaRPr lang="ru-RU" sz="1600" b="1" dirty="0"/>
          </a:p>
        </p:txBody>
      </p:sp>
      <p:pic>
        <p:nvPicPr>
          <p:cNvPr id="3" name="Picture 2" descr="https://afisha.cheb.ru/pics/big/1336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4024626"/>
            <a:ext cx="2448272" cy="2798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95739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5112568" cy="481054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Поднимите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плечики.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Прыгайте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кузнечики!</a:t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Прыг-скок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прыг-скок.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Сели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травушку покушаем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Тишину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послушаем.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Тише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тише, высоко,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Прыгай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носках легко.</a:t>
            </a:r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Стенин\Desktop\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3068960"/>
            <a:ext cx="3539060" cy="3474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98114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5112568" cy="3528392"/>
          </a:xfrm>
        </p:spPr>
        <p:txBody>
          <a:bodyPr>
            <a:norm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Ножками затопали,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Зашагали по полу,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Там, там, там -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Тихо сели по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местам.</a:t>
            </a:r>
            <a:r>
              <a:rPr lang="ru-RU" sz="2800" b="1" dirty="0"/>
              <a:t/>
            </a:r>
            <a:br>
              <a:rPr lang="ru-RU" sz="2800" b="1" dirty="0"/>
            </a:br>
            <a:endParaRPr lang="ru-RU" sz="2800" b="1" dirty="0"/>
          </a:p>
        </p:txBody>
      </p:sp>
      <p:pic>
        <p:nvPicPr>
          <p:cNvPr id="3" name="Picture 2" descr="http://img-fotki.yandex.ru/get/4124/32070366.58/0_7e1c5_6df0926_X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1620" y="2240868"/>
            <a:ext cx="3600400" cy="4645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6763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5112568" cy="4176464"/>
          </a:xfrm>
        </p:spPr>
        <p:txBody>
          <a:bodyPr>
            <a:norm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Выпал беленький снежок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Собрались мы все в кружок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потопаем, мы похлопаем.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Будем весело плясать, будем руки согревать.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потопаем, мы похлопаем,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Чтоб нам было веселее, будем прыгать мы скорее.</a:t>
            </a:r>
          </a:p>
        </p:txBody>
      </p:sp>
      <p:pic>
        <p:nvPicPr>
          <p:cNvPr id="4098" name="Picture 2" descr="C:\Users\Стенин\Desktop\4f4268e23c9473313988455c06264dba.jp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276872"/>
            <a:ext cx="2520280" cy="3618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://www.playcast.ru/uploads/2016/12/03/2074633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548680"/>
            <a:ext cx="888033" cy="888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www.playcast.ru/uploads/2016/12/03/2074633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044147"/>
            <a:ext cx="1008112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www.playcast.ru/uploads/2016/12/03/2074633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7352" y="5805264"/>
            <a:ext cx="744017" cy="744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://www.playcast.ru/uploads/2016/12/03/2074633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5916" y="3804186"/>
            <a:ext cx="744017" cy="744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980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4752528" cy="3528392"/>
          </a:xfrm>
        </p:spPr>
        <p:txBody>
          <a:bodyPr>
            <a:norm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Утром бабочка проснулась,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Потянулась, улыбнулась.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 - рукой она умылась,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Два - изящно покружилась,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Три- нагнулась и присела,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четыре – улетела.</a:t>
            </a:r>
          </a:p>
        </p:txBody>
      </p:sp>
      <p:pic>
        <p:nvPicPr>
          <p:cNvPr id="5124" name="Picture 4" descr="http://104detsad.ru/upload/resize_cache/iblock/5c1/400_400_2/5c180e1f517c9e150df7d91849769cc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0360" y="2636912"/>
            <a:ext cx="3810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931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5040560" cy="3744416"/>
          </a:xfrm>
        </p:spPr>
        <p:txBody>
          <a:bodyPr>
            <a:norm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Раз, два, три, четыре, пять,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 умеем мы считать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Отдыхать умеем тоже-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Руки на спину положим,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Голову поднимем выше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легко-легко подышим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6148" name="Picture 4" descr="http://www.artlib.ru/objects/gallery_951/artlib_gallery-475889-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068960"/>
            <a:ext cx="5328592" cy="3437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7806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6264696" cy="3240360"/>
          </a:xfrm>
        </p:spPr>
        <p:txBody>
          <a:bodyPr>
            <a:normAutofit fontScale="90000"/>
          </a:bodyPr>
          <a:lstStyle/>
          <a:p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Ветер тихо клен качает,</a:t>
            </a:r>
            <a:b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Влево, вправо наклоняет.</a:t>
            </a:r>
            <a:b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 — наклон</a:t>
            </a:r>
            <a:b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два наклон.</a:t>
            </a:r>
            <a:b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Зашумел </a:t>
            </a:r>
            <a:r>
              <a:rPr lang="ru-RU" sz="27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листвою</a:t>
            </a:r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клен.</a:t>
            </a:r>
            <a:b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(Руки </a:t>
            </a:r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подняты вверх, движения по </a:t>
            </a:r>
            <a: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тексту</a:t>
            </a:r>
            <a:r>
              <a:rPr lang="ru-RU" sz="27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b="1" dirty="0"/>
              <a:t/>
            </a:r>
            <a:br>
              <a:rPr lang="ru-RU" b="1" dirty="0"/>
            </a:br>
            <a:r>
              <a:rPr lang="ru-RU" b="1" dirty="0"/>
              <a:t> </a:t>
            </a:r>
            <a:br>
              <a:rPr lang="ru-RU" b="1" dirty="0"/>
            </a:br>
            <a:endParaRPr lang="ru-RU" b="1" dirty="0"/>
          </a:p>
        </p:txBody>
      </p:sp>
      <p:pic>
        <p:nvPicPr>
          <p:cNvPr id="3" name="Picture 2" descr="http://www.playcast.ru/uploads/2017/03/21/2207071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996952"/>
            <a:ext cx="6792756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752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6768752" cy="4320480"/>
          </a:xfrm>
        </p:spPr>
        <p:txBody>
          <a:bodyPr>
            <a:normAutofit fontScale="90000"/>
          </a:bodyPr>
          <a:lstStyle/>
          <a:p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Пальчики уснули,</a:t>
            </a:r>
            <a:b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кулачок свернулись.</a:t>
            </a:r>
            <a:b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Один!</a:t>
            </a:r>
            <a:b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Два!</a:t>
            </a:r>
            <a:b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Три!</a:t>
            </a:r>
            <a:b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Четыре!</a:t>
            </a:r>
            <a:b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Пять!</a:t>
            </a:r>
            <a:b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Захотели поиграть!</a:t>
            </a:r>
            <a:b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счет 1, 2, 3, 4, 5 пальцы поочередно разжимать из кулачка. На слова «захотели поиграть» пальцы свободно двигаются.</a:t>
            </a:r>
            <a:r>
              <a:rPr lang="ru-RU" sz="2800" b="1" dirty="0"/>
              <a:t/>
            </a:r>
            <a:br>
              <a:rPr lang="ru-RU" sz="2800" b="1" dirty="0"/>
            </a:br>
            <a:endParaRPr lang="ru-RU" sz="2800" b="1" dirty="0"/>
          </a:p>
        </p:txBody>
      </p:sp>
      <p:pic>
        <p:nvPicPr>
          <p:cNvPr id="8196" name="Picture 4" descr="http://ribkino.ucoz.ru/foto/rfgnbyrb/chist_ehmblem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304928"/>
            <a:ext cx="4618557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6311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130</TotalTime>
  <Words>57</Words>
  <Application>Microsoft Office PowerPoint</Application>
  <PresentationFormat>Экран (4:3)</PresentationFormat>
  <Paragraphs>11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Times New Roman</vt:lpstr>
      <vt:lpstr>Trebuchet MS</vt:lpstr>
      <vt:lpstr>Wingdings 3</vt:lpstr>
      <vt:lpstr>Аспект</vt:lpstr>
      <vt:lpstr>Физкультминутки</vt:lpstr>
      <vt:lpstr>Гриша шел — шел - шел, (Шагаем на месте.) Белый гриб нашел. (Хлопки в ладоши.) Раз-грибок, (Наклоны вперед.) Два - грибок, (Наклоны вперед.) Три - грибок, (Наклоны вперед.) Положил их в кузовок. (Шагаем на месте. Декламируя стихотворение, дети имитируют движения грибника: идут, нагибаются и кладут грибы в кузовок. Движения должны быть неторопливыми, ритмичными.) </vt:lpstr>
      <vt:lpstr>Поднимите плечики.  Прыгайте, кузнечики!  Прыг-скок, прыг-скок.  Сели, травушку покушаем,  Тишину послушаем.  Тише, тише, высоко,   Прыгай на носках легко. </vt:lpstr>
      <vt:lpstr>Ножками затопали, Зашагали по полу, Там, там, там - Тихо сели по местам. </vt:lpstr>
      <vt:lpstr>Выпал беленький снежок Собрались мы все в кружок Мы потопаем, мы похлопаем. Будем весело плясать, будем руки согревать. Мы потопаем, мы похлопаем, Чтоб нам было веселее, будем прыгать мы скорее.</vt:lpstr>
      <vt:lpstr>Утром бабочка проснулась, Потянулась, улыбнулась. Раз - рукой она умылась, Два - изящно покружилась, Три- нагнулась и присела, На четыре – улетела.</vt:lpstr>
      <vt:lpstr>Раз, два, три, четыре, пять, Все умеем мы считать Отдыхать умеем тоже- Руки на спину положим, Голову поднимем выше И легко-легко подышим.</vt:lpstr>
      <vt:lpstr>Ветер тихо клен качает, Влево, вправо наклоняет. Раз — наклон И два наклон. Зашумел листвою клен. (Руки подняты вверх, движения по тексту)   </vt:lpstr>
      <vt:lpstr>Пальчики уснули, В кулачок свернулись. Один! Два! Три! Четыре! Пять! Захотели поиграть! На счет 1, 2, 3, 4, 5 пальцы поочередно разжимать из кулачка. На слова «захотели поиграть» пальцы свободно двигаются. </vt:lpstr>
      <vt:lpstr>Мы листики осенние, (Плавное покачивание руками вверху над головой.) На ветках мы сидим. Дунул ветер — полетели. (Руки в стороны.) Мы летели, мы летели И на землю тихо сели. (Присели.) Ветер снова набежал И листочки все поднял. (Плавное покачивание руками вверху над головой.) Закружились, полетели И на землю снова сели. (Дети садятся по местам.) </vt:lpstr>
      <vt:lpstr>Спасибо  за 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Физкультминутки</dc:title>
  <dc:creator>Стенин</dc:creator>
  <cp:lastModifiedBy>Равиля Диндарова</cp:lastModifiedBy>
  <cp:revision>14</cp:revision>
  <dcterms:created xsi:type="dcterms:W3CDTF">2015-07-17T19:04:26Z</dcterms:created>
  <dcterms:modified xsi:type="dcterms:W3CDTF">2019-05-15T16:26:46Z</dcterms:modified>
</cp:coreProperties>
</file>