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4" r:id="rId7"/>
    <p:sldId id="265" r:id="rId8"/>
    <p:sldId id="266" r:id="rId9"/>
    <p:sldId id="268" r:id="rId10"/>
    <p:sldId id="269" r:id="rId11"/>
    <p:sldId id="277" r:id="rId12"/>
    <p:sldId id="270" r:id="rId13"/>
    <p:sldId id="271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63143-C96E-48BF-B542-DDC82E568375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1E291-30E4-4C87-AD70-0EC99C4722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302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1311283" y="1124744"/>
            <a:ext cx="6359221" cy="3744416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67733"/>
            <a:ext cx="2263545" cy="2335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426" y="4725144"/>
            <a:ext cx="2352159" cy="19273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6920" y="393305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5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3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6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251520" y="260648"/>
            <a:ext cx="8640960" cy="635988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92844"/>
            <a:ext cx="1563760" cy="21276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563888" y="6413127"/>
            <a:ext cx="2131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©</a:t>
            </a:r>
            <a:r>
              <a:rPr lang="ru-RU" sz="1200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 </a:t>
            </a:r>
            <a:r>
              <a:rPr lang="ru-RU" sz="1200" b="1" kern="1200" dirty="0">
                <a:solidFill>
                  <a:schemeClr val="bg2">
                    <a:lumMod val="90000"/>
                  </a:schemeClr>
                </a:solidFill>
                <a:effectLst/>
                <a:latin typeface="Calibri"/>
                <a:ea typeface="Times New Roman"/>
                <a:cs typeface="Times New Roman"/>
              </a:rPr>
              <a:t>Ольга Михайловна Носова</a:t>
            </a:r>
            <a:endParaRPr lang="ru-RU" sz="1200" dirty="0">
              <a:solidFill>
                <a:schemeClr val="bg2">
                  <a:lumMod val="9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812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2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2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83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80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81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23565-DAA0-4868-B2EF-7FF5C670D5A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7E236-90F3-47E5-95D6-E462D7B459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72616" y="270892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Прозвенел уже звонок</a:t>
            </a:r>
            <a:br>
              <a:rPr lang="ru-RU" sz="2800" dirty="0" smtClean="0"/>
            </a:br>
            <a:r>
              <a:rPr lang="ru-RU" sz="2800" dirty="0" smtClean="0"/>
              <a:t>Начинается урок.</a:t>
            </a:r>
            <a:br>
              <a:rPr lang="ru-RU" sz="2800" dirty="0" smtClean="0"/>
            </a:br>
            <a:r>
              <a:rPr lang="ru-RU" sz="2800" dirty="0" smtClean="0"/>
              <a:t>На гостей вы посмотрите,</a:t>
            </a:r>
            <a:br>
              <a:rPr lang="ru-RU" sz="2800" dirty="0" smtClean="0"/>
            </a:br>
            <a:r>
              <a:rPr lang="ru-RU" sz="2800" dirty="0" smtClean="0"/>
              <a:t>Поздоровайтесь и улыбнитесь.</a:t>
            </a:r>
            <a:br>
              <a:rPr lang="ru-RU" sz="2800" dirty="0" smtClean="0"/>
            </a:br>
            <a:r>
              <a:rPr lang="ru-RU" sz="2800" dirty="0" smtClean="0"/>
              <a:t>На меня теперь взгляните,</a:t>
            </a:r>
            <a:br>
              <a:rPr lang="ru-RU" sz="2800" dirty="0" smtClean="0"/>
            </a:br>
            <a:r>
              <a:rPr lang="ru-RU" sz="2800" dirty="0" smtClean="0"/>
              <a:t>потихонечку садитесь.</a:t>
            </a:r>
            <a:br>
              <a:rPr lang="ru-RU" sz="2800" dirty="0" smtClean="0"/>
            </a:br>
            <a:r>
              <a:rPr lang="ru-RU" sz="2800" dirty="0" smtClean="0"/>
              <a:t>Мы гостей сегодня ждали,</a:t>
            </a:r>
            <a:br>
              <a:rPr lang="ru-RU" sz="2800" dirty="0" smtClean="0"/>
            </a:br>
            <a:r>
              <a:rPr lang="ru-RU" sz="2800" dirty="0" smtClean="0"/>
              <a:t>И с волнением встречали.</a:t>
            </a:r>
            <a:br>
              <a:rPr lang="ru-RU" sz="2800" dirty="0" smtClean="0"/>
            </a:br>
            <a:r>
              <a:rPr lang="ru-RU" sz="2800" dirty="0" smtClean="0"/>
              <a:t>И хотим им показать,</a:t>
            </a:r>
            <a:br>
              <a:rPr lang="ru-RU" sz="2800" dirty="0" smtClean="0"/>
            </a:br>
            <a:r>
              <a:rPr lang="ru-RU" sz="2800" dirty="0" smtClean="0"/>
              <a:t>Как умеем отвечать.</a:t>
            </a:r>
            <a:br>
              <a:rPr lang="ru-RU" sz="2800" dirty="0" smtClean="0"/>
            </a:br>
            <a:r>
              <a:rPr lang="ru-RU" sz="2800" dirty="0" smtClean="0"/>
              <a:t>Не судите очень строго,</a:t>
            </a:r>
            <a:br>
              <a:rPr lang="ru-RU" sz="2800" dirty="0" smtClean="0"/>
            </a:br>
            <a:r>
              <a:rPr lang="ru-RU" sz="2800" dirty="0" smtClean="0"/>
              <a:t>Ведь учились мы немного.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Содержимое 3" descr="kolokolchik201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80928"/>
            <a:ext cx="3153864" cy="31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518" y="1235866"/>
            <a:ext cx="4439522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Стоит на стройке буква Г</a:t>
            </a:r>
            <a:br>
              <a:rPr lang="ru-RU" sz="2800" b="1" dirty="0" smtClean="0"/>
            </a:br>
            <a:r>
              <a:rPr lang="ru-RU" sz="2800" b="1" dirty="0"/>
              <a:t>Н</a:t>
            </a:r>
            <a:r>
              <a:rPr lang="ru-RU" sz="2800" b="1" dirty="0" smtClean="0"/>
              <a:t>а огромнейшей ноге!</a:t>
            </a:r>
            <a:br>
              <a:rPr lang="ru-RU" sz="2800" b="1" dirty="0" smtClean="0"/>
            </a:br>
            <a:r>
              <a:rPr lang="ru-RU" sz="2800" b="1" dirty="0" smtClean="0"/>
              <a:t>Достал до неба головой, </a:t>
            </a:r>
            <a:br>
              <a:rPr lang="ru-RU" sz="2800" b="1" dirty="0" smtClean="0"/>
            </a:br>
            <a:r>
              <a:rPr lang="ru-RU" sz="2800" b="1" dirty="0" smtClean="0"/>
              <a:t>Кран подъемный грузовой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6" b="7176"/>
          <a:stretch>
            <a:fillRect/>
          </a:stretch>
        </p:blipFill>
        <p:spPr>
          <a:xfrm>
            <a:off x="611560" y="332656"/>
            <a:ext cx="4422157" cy="4333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36096" y="328498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Перед вами  буква Г</a:t>
            </a:r>
          </a:p>
          <a:p>
            <a:r>
              <a:rPr lang="ru-RU" sz="2400" b="1" dirty="0" smtClean="0"/>
              <a:t>Стоит подобно кочерге!</a:t>
            </a:r>
            <a:endParaRPr lang="ru-RU" sz="24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kovka-deshevo.ru/wp-content/uploads/2018/07/Kocherga-yekonom-605kh72kh1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444" y="2499331"/>
            <a:ext cx="3830697" cy="369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214107/cf7800f6-b7c4-42db-a0e4-e5d39c1073ee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4" y="440668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vsm.ru/images/koloristika-v-interfei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6612"/>
            <a:ext cx="3032448" cy="3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72014" y="3633045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Грибы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0212" y="3609020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Круги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51620" y="4795949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727684" y="4795949"/>
            <a:ext cx="684076" cy="576064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10800000">
            <a:off x="1748078" y="4795949"/>
            <a:ext cx="684076" cy="57606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>
            <a:off x="2411760" y="4795949"/>
            <a:ext cx="684076" cy="576064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ый треугольник 16"/>
          <p:cNvSpPr/>
          <p:nvPr/>
        </p:nvSpPr>
        <p:spPr>
          <a:xfrm rot="10800000">
            <a:off x="2432154" y="4795949"/>
            <a:ext cx="684076" cy="57606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403732" y="4615929"/>
            <a:ext cx="0" cy="93610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774191" y="4556375"/>
            <a:ext cx="141625" cy="18002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075536" y="4804902"/>
            <a:ext cx="5760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ый треугольник 27"/>
          <p:cNvSpPr/>
          <p:nvPr/>
        </p:nvSpPr>
        <p:spPr>
          <a:xfrm>
            <a:off x="6651600" y="4804901"/>
            <a:ext cx="684076" cy="576064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ый треугольник 28"/>
          <p:cNvSpPr/>
          <p:nvPr/>
        </p:nvSpPr>
        <p:spPr>
          <a:xfrm rot="10800000">
            <a:off x="6671994" y="4804901"/>
            <a:ext cx="684076" cy="57606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ый треугольник 29"/>
          <p:cNvSpPr/>
          <p:nvPr/>
        </p:nvSpPr>
        <p:spPr>
          <a:xfrm>
            <a:off x="7363974" y="4804900"/>
            <a:ext cx="684076" cy="576064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ый треугольник 30"/>
          <p:cNvSpPr/>
          <p:nvPr/>
        </p:nvSpPr>
        <p:spPr>
          <a:xfrm rot="10800000">
            <a:off x="7384368" y="4804900"/>
            <a:ext cx="684076" cy="576064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335676" y="4615929"/>
            <a:ext cx="0" cy="93610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7731226" y="4556375"/>
            <a:ext cx="141625" cy="18002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172014" y="4532350"/>
            <a:ext cx="447658" cy="0"/>
          </a:xfrm>
          <a:prstGeom prst="line">
            <a:avLst/>
          </a:prstGeom>
          <a:ln w="63500">
            <a:solidFill>
              <a:schemeClr val="accent2">
                <a:lumMod val="7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150127" y="4520409"/>
            <a:ext cx="447658" cy="0"/>
          </a:xfrm>
          <a:prstGeom prst="line">
            <a:avLst/>
          </a:prstGeom>
          <a:ln w="63500">
            <a:solidFill>
              <a:schemeClr val="accent2">
                <a:lumMod val="7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86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lexeichpage.narod.ru/images/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55255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95936" y="332656"/>
            <a:ext cx="1440160" cy="120032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2636912"/>
            <a:ext cx="1440160" cy="120032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128" y="1268760"/>
            <a:ext cx="1440160" cy="120032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4005064"/>
            <a:ext cx="1440160" cy="120032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2" y="4869160"/>
            <a:ext cx="1440160" cy="120032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449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74471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Работа по учебнику, стр. 119</a:t>
            </a:r>
            <a:endParaRPr lang="ru-RU" sz="28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59632" y="2996952"/>
            <a:ext cx="115212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лучик сквозь деревья прошмыгнет,</a:t>
            </a:r>
            <a:b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маленькая шляпка подрастет.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6" name="Picture 2" descr="https://ozon-st.cdn.ngenix.net/multimedia/1019286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20888"/>
            <a:ext cx="2562285" cy="36004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4680520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Грибники – 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Грибные места –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Горе-грибник –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707904" y="1052736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те, кто собирает грибы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98884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там, где много грибов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27984" y="2852936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грибник – неудачник 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84784"/>
            <a:ext cx="831670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П…Р…М…Н…</a:t>
            </a:r>
            <a:endParaRPr lang="ru-RU" sz="115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556792"/>
            <a:ext cx="732604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sz="11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sz="11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11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</a:t>
            </a:r>
            <a:r>
              <a:rPr lang="ru-RU" sz="115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sz="115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endParaRPr lang="ru-RU" sz="115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4293096"/>
            <a:ext cx="6404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УРОК!!!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dou141.ru/sites/default/files/field/image/f689e537860ac5bf8eb2cb943c0ec89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696744" cy="63640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493013"/>
              </p:ext>
            </p:extLst>
          </p:nvPr>
        </p:nvGraphicFramePr>
        <p:xfrm>
          <a:off x="395536" y="2204864"/>
          <a:ext cx="5238640" cy="1667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</a:tblGrid>
              <a:tr h="833541"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я</a:t>
                      </a:r>
                      <a:endParaRPr lang="ru-RU" sz="4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556954"/>
              </p:ext>
            </p:extLst>
          </p:nvPr>
        </p:nvGraphicFramePr>
        <p:xfrm>
          <a:off x="5621111" y="2204282"/>
          <a:ext cx="3129354" cy="1667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559"/>
                <a:gridCol w="521559"/>
                <a:gridCol w="521559"/>
                <a:gridCol w="521559"/>
                <a:gridCol w="521559"/>
                <a:gridCol w="521559"/>
              </a:tblGrid>
              <a:tr h="833832"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33832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26684"/>
              </p:ext>
            </p:extLst>
          </p:nvPr>
        </p:nvGraphicFramePr>
        <p:xfrm>
          <a:off x="395536" y="2348880"/>
          <a:ext cx="5238640" cy="1667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  <a:gridCol w="523864"/>
              </a:tblGrid>
              <a:tr h="833541"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я</a:t>
                      </a:r>
                      <a:endParaRPr lang="ru-RU" sz="4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859666"/>
              </p:ext>
            </p:extLst>
          </p:nvPr>
        </p:nvGraphicFramePr>
        <p:xfrm>
          <a:off x="5621111" y="2344679"/>
          <a:ext cx="3088777" cy="1667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559"/>
                <a:gridCol w="521559"/>
                <a:gridCol w="521559"/>
                <a:gridCol w="521559"/>
                <a:gridCol w="521559"/>
                <a:gridCol w="480982"/>
              </a:tblGrid>
              <a:tr h="833832"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0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4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833832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в любую непогоду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Уважаю очень воду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от грязи берегусь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Чистоплотный серый …..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http://ledi-animation.ru/wp-content/uploads/2018/10/0_112d00_cf7c469e_orig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236" y="1916832"/>
            <a:ext cx="5233764" cy="361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04664"/>
            <a:ext cx="7379446" cy="288031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3900" b="1" dirty="0" smtClean="0"/>
              <a:t>Гусь </a:t>
            </a:r>
            <a:endParaRPr lang="ru-RU" sz="23900" b="1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557176" y="3429001"/>
            <a:ext cx="4104456" cy="1872208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0800000">
            <a:off x="1547664" y="3429000"/>
            <a:ext cx="4104456" cy="1872208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61632" y="3444292"/>
            <a:ext cx="2160240" cy="18722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5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19881"/>
            <a:ext cx="7704856" cy="276510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8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Гена </a:t>
            </a:r>
            <a:endParaRPr lang="ru-RU" sz="28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913691" y="3586212"/>
            <a:ext cx="3960440" cy="180020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0800000">
            <a:off x="913691" y="3586212"/>
            <a:ext cx="3852428" cy="1800199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4769067" y="3586213"/>
            <a:ext cx="3960440" cy="1800200"/>
          </a:xfrm>
          <a:prstGeom prst="rt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4762438" y="3555014"/>
            <a:ext cx="3960440" cy="18002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760401" y="3010148"/>
            <a:ext cx="1" cy="2546673"/>
          </a:xfrm>
          <a:prstGeom prst="line">
            <a:avLst/>
          </a:prstGeom>
          <a:ln w="920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845824" y="476672"/>
            <a:ext cx="288032" cy="530449"/>
          </a:xfrm>
          <a:prstGeom prst="line">
            <a:avLst/>
          </a:prstGeom>
          <a:ln w="920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66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0079" y="2564904"/>
            <a:ext cx="2304256" cy="19442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2564904"/>
            <a:ext cx="2304256" cy="194421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76541" y="348913"/>
            <a:ext cx="223811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[г]</a:t>
            </a:r>
            <a:r>
              <a:rPr lang="ru-RU" sz="9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58554" y="348912"/>
            <a:ext cx="2491388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[г`]</a:t>
            </a:r>
            <a:endParaRPr lang="ru-RU" dirty="0"/>
          </a:p>
        </p:txBody>
      </p:sp>
      <p:pic>
        <p:nvPicPr>
          <p:cNvPr id="8" name="Содержимое 3" descr="kolokolchik201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789040"/>
            <a:ext cx="1922658" cy="213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418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.jigsawplanet.com/?rc=img&amp;pid=160d86072a56&amp;size=16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960440" cy="29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3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123</Words>
  <Application>Microsoft Office PowerPoint</Application>
  <PresentationFormat>Экран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Прозвенел уже звонок Начинается урок. На гостей вы посмотрите, Поздоровайтесь и улыбнитесь. На меня теперь взгляните, потихонечку садитесь. Мы гостей сегодня ждали, И с волнением встречали. И хотим им показать, Как умеем отвечать. Не судите очень строго, Ведь учились мы немного.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Стоит на стройке буква Г На огромнейшей ноге! Достал до неба головой,  Кран подъемный грузовой </vt:lpstr>
      <vt:lpstr>Презентация PowerPoint</vt:lpstr>
      <vt:lpstr>Презентация PowerPoint</vt:lpstr>
      <vt:lpstr>Работа по учебнику, стр. 119</vt:lpstr>
      <vt:lpstr>Мой лучик сквозь деревья прошмыгнет, И маленькая шляпка подрастет.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Михайловна</dc:creator>
  <cp:lastModifiedBy>олеся</cp:lastModifiedBy>
  <cp:revision>64</cp:revision>
  <dcterms:created xsi:type="dcterms:W3CDTF">2014-08-08T18:33:59Z</dcterms:created>
  <dcterms:modified xsi:type="dcterms:W3CDTF">2019-12-15T16:45:13Z</dcterms:modified>
</cp:coreProperties>
</file>