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2" r:id="rId2"/>
    <p:sldId id="272" r:id="rId3"/>
    <p:sldId id="273" r:id="rId4"/>
    <p:sldId id="268" r:id="rId5"/>
    <p:sldId id="269" r:id="rId6"/>
    <p:sldId id="271" r:id="rId7"/>
    <p:sldId id="274" r:id="rId8"/>
    <p:sldId id="270" r:id="rId9"/>
    <p:sldId id="277" r:id="rId10"/>
    <p:sldId id="276" r:id="rId11"/>
    <p:sldId id="278" r:id="rId12"/>
    <p:sldId id="275" r:id="rId13"/>
    <p:sldId id="281" r:id="rId14"/>
    <p:sldId id="279" r:id="rId15"/>
    <p:sldId id="280" r:id="rId16"/>
    <p:sldId id="282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3C4FF-FD64-4D08-A009-24EFC13F685A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7A8C2-3BFD-4537-A528-054DBC34D1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78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A8C2-3BFD-4537-A528-054DBC34D1E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2.infourok.ru/uploads/ex/076f/00059936-5e407dca/hello_html_67c82a0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43042" y="1500174"/>
            <a:ext cx="6000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641475" algn="l"/>
              </a:tabLst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Franklin Gothic Book" pitchFamily="34" charset="0"/>
                <a:cs typeface="Times New Roman" pitchFamily="18" charset="0"/>
              </a:rPr>
              <a:t>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ea typeface="Gabriola" pitchFamily="82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641475" algn="l"/>
              </a:tabLst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Gabriola" pitchFamily="82" charset="0"/>
                <a:cs typeface="Times New Roman" pitchFamily="18" charset="0"/>
              </a:rPr>
              <a:t>«БОЖЬЯ КОРОВКА»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2857496"/>
            <a:ext cx="5500726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Селиверстова В.В.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«Игра с детьми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2–4-х лет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период адаптации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дошкольном учреждении»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Comp\Downloads\8040a4a1ac7f17a7bce33135f625e16b.jpg"/>
          <p:cNvPicPr>
            <a:picLocks noChangeAspect="1" noChangeArrowheads="1"/>
          </p:cNvPicPr>
          <p:nvPr/>
        </p:nvPicPr>
        <p:blipFill>
          <a:blip r:embed="rId3"/>
          <a:srcRect t="24097" b="11189"/>
          <a:stretch>
            <a:fillRect/>
          </a:stretch>
        </p:blipFill>
        <p:spPr bwMode="auto">
          <a:xfrm>
            <a:off x="642910" y="1643050"/>
            <a:ext cx="2033263" cy="1785950"/>
          </a:xfrm>
          <a:prstGeom prst="rect">
            <a:avLst/>
          </a:prstGeom>
          <a:noFill/>
        </p:spPr>
      </p:pic>
      <p:pic>
        <p:nvPicPr>
          <p:cNvPr id="6" name="Picture 2" descr="C:\Users\Comp\Downloads\8040a4a1ac7f17a7bce33135f625e16b.jpg"/>
          <p:cNvPicPr>
            <a:picLocks noChangeAspect="1" noChangeArrowheads="1"/>
          </p:cNvPicPr>
          <p:nvPr/>
        </p:nvPicPr>
        <p:blipFill>
          <a:blip r:embed="rId3"/>
          <a:srcRect t="24097" b="11189"/>
          <a:stretch>
            <a:fillRect/>
          </a:stretch>
        </p:blipFill>
        <p:spPr bwMode="auto">
          <a:xfrm>
            <a:off x="6357950" y="1428736"/>
            <a:ext cx="2136279" cy="1876436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Подул злой холодный ветер, перевернул жучков.</a:t>
            </a:r>
            <a:endParaRPr lang="ru-RU" sz="24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Comp\Downloads\8040a4a1ac7f17a7bce33135f625e16b.jpg"/>
          <p:cNvPicPr>
            <a:picLocks noChangeAspect="1" noChangeArrowheads="1"/>
          </p:cNvPicPr>
          <p:nvPr/>
        </p:nvPicPr>
        <p:blipFill>
          <a:blip r:embed="rId3"/>
          <a:srcRect t="24097" b="11189"/>
          <a:stretch>
            <a:fillRect/>
          </a:stretch>
        </p:blipFill>
        <p:spPr bwMode="auto">
          <a:xfrm>
            <a:off x="714348" y="4143380"/>
            <a:ext cx="2033263" cy="1785950"/>
          </a:xfrm>
          <a:prstGeom prst="rect">
            <a:avLst/>
          </a:prstGeom>
          <a:noFill/>
        </p:spPr>
      </p:pic>
      <p:pic>
        <p:nvPicPr>
          <p:cNvPr id="11" name="Picture 2" descr="C:\Users\Comp\Downloads\8040a4a1ac7f17a7bce33135f625e16b.jpg"/>
          <p:cNvPicPr>
            <a:picLocks noChangeAspect="1" noChangeArrowheads="1"/>
          </p:cNvPicPr>
          <p:nvPr/>
        </p:nvPicPr>
        <p:blipFill>
          <a:blip r:embed="rId3"/>
          <a:srcRect t="24097" b="11189"/>
          <a:stretch>
            <a:fillRect/>
          </a:stretch>
        </p:blipFill>
        <p:spPr bwMode="auto">
          <a:xfrm>
            <a:off x="3643306" y="2643182"/>
            <a:ext cx="2033263" cy="1785950"/>
          </a:xfrm>
          <a:prstGeom prst="rect">
            <a:avLst/>
          </a:prstGeom>
          <a:noFill/>
        </p:spPr>
      </p:pic>
      <p:pic>
        <p:nvPicPr>
          <p:cNvPr id="12" name="Picture 2" descr="C:\Users\Comp\Downloads\8040a4a1ac7f17a7bce33135f625e16b.jpg"/>
          <p:cNvPicPr>
            <a:picLocks noChangeAspect="1" noChangeArrowheads="1"/>
          </p:cNvPicPr>
          <p:nvPr/>
        </p:nvPicPr>
        <p:blipFill>
          <a:blip r:embed="rId3"/>
          <a:srcRect t="24097" b="11189"/>
          <a:stretch>
            <a:fillRect/>
          </a:stretch>
        </p:blipFill>
        <p:spPr bwMode="auto">
          <a:xfrm>
            <a:off x="6500826" y="4071942"/>
            <a:ext cx="2033263" cy="17859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Подул добрый теплый ветерок, помог перевернуться жучкам.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8130" name="Picture 2" descr="C:\Users\Comp\Downloads\5e7d2df3a91e5aa1d9af8cd777b805e4--clipart-lady-bu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2237997" cy="2192980"/>
          </a:xfrm>
          <a:prstGeom prst="rect">
            <a:avLst/>
          </a:prstGeom>
          <a:noFill/>
        </p:spPr>
      </p:pic>
      <p:pic>
        <p:nvPicPr>
          <p:cNvPr id="5" name="Picture 2" descr="C:\Users\Comp\Downloads\5e7d2df3a91e5aa1d9af8cd777b805e4--clipart-lady-bu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643182"/>
            <a:ext cx="2237997" cy="2192980"/>
          </a:xfrm>
          <a:prstGeom prst="rect">
            <a:avLst/>
          </a:prstGeom>
          <a:noFill/>
        </p:spPr>
      </p:pic>
      <p:pic>
        <p:nvPicPr>
          <p:cNvPr id="6" name="Picture 2" descr="C:\Users\Comp\Downloads\5e7d2df3a91e5aa1d9af8cd777b805e4--clipart-lady-bu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214818"/>
            <a:ext cx="2237997" cy="21929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Замечательно! А теперь мы поиграем в игру</a:t>
            </a:r>
            <a:b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«Божьи </a:t>
            </a:r>
            <a:r>
              <a:rPr lang="ru-RU" sz="2400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ко-ровки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и ветер». </a:t>
            </a:r>
            <a:b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Светит солнышко, божьи коровки ползают по листочкам.</a:t>
            </a:r>
            <a:endParaRPr lang="ru-RU" sz="24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Comp\Downloads\depositphotos_203320594-stock-illustration-illustration-cute-ladybug-carto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85926"/>
            <a:ext cx="2244531" cy="2416824"/>
          </a:xfrm>
          <a:prstGeom prst="rect">
            <a:avLst/>
          </a:prstGeom>
          <a:noFill/>
        </p:spPr>
      </p:pic>
      <p:pic>
        <p:nvPicPr>
          <p:cNvPr id="5" name="Picture 2" descr="C:\Users\Comp\Downloads\depositphotos_203320594-stock-illustration-illustration-cute-ladybug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4071942"/>
            <a:ext cx="2244531" cy="2416824"/>
          </a:xfrm>
          <a:prstGeom prst="rect">
            <a:avLst/>
          </a:prstGeom>
          <a:noFill/>
        </p:spPr>
      </p:pic>
      <p:pic>
        <p:nvPicPr>
          <p:cNvPr id="6" name="Picture 2" descr="C:\Users\Comp\Downloads\depositphotos_203320594-stock-illustration-illustration-cute-ladybug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785926"/>
            <a:ext cx="2244531" cy="2416824"/>
          </a:xfrm>
          <a:prstGeom prst="rect">
            <a:avLst/>
          </a:prstGeom>
          <a:noFill/>
        </p:spPr>
      </p:pic>
      <p:pic>
        <p:nvPicPr>
          <p:cNvPr id="7" name="Picture 2" descr="C:\Users\Comp\Downloads\depositphotos_203320594-stock-illustration-illustration-cute-ladybug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4000504"/>
            <a:ext cx="2244531" cy="2416824"/>
          </a:xfrm>
          <a:prstGeom prst="rect">
            <a:avLst/>
          </a:prstGeom>
          <a:noFill/>
        </p:spPr>
      </p:pic>
      <p:pic>
        <p:nvPicPr>
          <p:cNvPr id="8" name="Picture 2" descr="C:\Users\Comp\Downloads\depositphotos_203320594-stock-illustration-illustration-cute-ladybug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9469" y="1785926"/>
            <a:ext cx="2244531" cy="241682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Воробей летит! Спасайтесь, божьи коровки!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9154" name="Picture 2" descr="C:\Users\Comp\Downloads\hello_html_5828d193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5093" y="1481138"/>
            <a:ext cx="4853814" cy="45259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Ребята, божьей коровке захотелось поиграть с </a:t>
            </a:r>
            <a:r>
              <a:rPr lang="ru-RU" sz="3200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ваши-ми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игрушками. </a:t>
            </a:r>
            <a:b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Помогите ей выбрать маленькие игрушки.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50178" name="Picture 2" descr="C:\Users\Comp\Downloads\101394094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714620"/>
            <a:ext cx="4043173" cy="3234538"/>
          </a:xfrm>
          <a:prstGeom prst="rect">
            <a:avLst/>
          </a:prstGeom>
          <a:noFill/>
        </p:spPr>
      </p:pic>
      <p:pic>
        <p:nvPicPr>
          <p:cNvPr id="5" name="Picture 2" descr="C:\Users\Comp\Downloads\10139409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571876"/>
            <a:ext cx="2768223" cy="2214578"/>
          </a:xfrm>
          <a:prstGeom prst="rect">
            <a:avLst/>
          </a:prstGeom>
          <a:noFill/>
        </p:spPr>
      </p:pic>
      <p:pic>
        <p:nvPicPr>
          <p:cNvPr id="7" name="Picture 10" descr="https://avatars.mds.yandex.net/get-pdb/1900761/2ecfabf7-b04f-4fdd-96f5-d6dbbfbe22c7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1928802"/>
            <a:ext cx="1215784" cy="18573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Users\Comp\Downloads\45fdaab6ac76fee707a3fd23f526e4e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8278" y="1571612"/>
            <a:ext cx="4357718" cy="4357718"/>
          </a:xfrm>
          <a:prstGeom prst="rect">
            <a:avLst/>
          </a:prstGeom>
          <a:noFill/>
        </p:spPr>
      </p:pic>
      <p:pic>
        <p:nvPicPr>
          <p:cNvPr id="5" name="Picture 2" descr="C:\Users\Comp\Downloads\45fdaab6ac76fee707a3fd23f526e4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928934"/>
            <a:ext cx="2714644" cy="28479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Давайте нарисуем божью коровку в воздухе, покажем ручками, какая она круглая.</a:t>
            </a:r>
            <a:endParaRPr lang="ru-RU" sz="24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85786" y="1643050"/>
            <a:ext cx="2928958" cy="271464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857620" y="3429000"/>
            <a:ext cx="2928958" cy="271464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072198" y="3500438"/>
            <a:ext cx="2928958" cy="271464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Божья коровка говорит вам : «До свидания, ребята». А мы пойдем в группу и нарисуем наших божьих коровок.</a:t>
            </a:r>
            <a:endParaRPr lang="ru-RU" sz="24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8" name="Picture 4" descr="http://www.playcast.ru/uploads/2016/04/04/1812704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000240"/>
            <a:ext cx="4769470" cy="39576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 нам в гости прилетела божья коровка. </a:t>
            </a:r>
            <a:b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Посмотрите, какая она красивая! </a:t>
            </a:r>
            <a:b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Давайте поздороваемся с ней.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10" descr="https://avatars.mds.yandex.net/get-pdb/1900761/2ecfabf7-b04f-4fdd-96f5-d6dbbfbe22c7/s120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785926"/>
            <a:ext cx="2962544" cy="45259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Ребята, представьте себе, что наша божья коровка </a:t>
            </a:r>
            <a:r>
              <a:rPr lang="ru-RU" sz="2800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поле-тела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Ну-ка, попробуем ее поймать!</a:t>
            </a:r>
            <a:b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0000"/>
              </a:solidFill>
              <a:effectLst/>
            </a:endParaRPr>
          </a:p>
        </p:txBody>
      </p:sp>
      <p:pic>
        <p:nvPicPr>
          <p:cNvPr id="4" name="Picture 4" descr="http://11liski.detkin-club.ru/images/custom_1/hello_html_1d2b3923_5a2dcf0e2db69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857364"/>
            <a:ext cx="5715040" cy="407196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www.stihi.ru/pics/2018/10/16/20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12121"/>
          <a:stretch>
            <a:fillRect/>
          </a:stretch>
        </p:blipFill>
        <p:spPr bwMode="auto">
          <a:xfrm>
            <a:off x="1571604" y="1857364"/>
            <a:ext cx="6286500" cy="41433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Вот наш жучок! </a:t>
            </a:r>
            <a:b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Подставьте ему обе ладошки.</a:t>
            </a:r>
            <a:endParaRPr lang="ru-RU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043890" cy="4448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1945"/>
                <a:gridCol w="4021945"/>
              </a:tblGrid>
              <a:tr h="895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Божья коровка,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65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Ритмично покачивают ладонями.</a:t>
                      </a:r>
                      <a:endParaRPr lang="ru-RU" sz="2400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895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Улети на небо,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65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Делают взмахи перекрещенными</a:t>
                      </a:r>
                      <a:endParaRPr lang="ru-RU" sz="2400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435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65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кистями рук.</a:t>
                      </a:r>
                      <a:endParaRPr lang="ru-RU" sz="2400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432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Принеси нам хлеба,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65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Машут кистями рук на себя.</a:t>
                      </a:r>
                      <a:endParaRPr lang="ru-RU" sz="2400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895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Черного и белого,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65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Ритмично хлопают в ладоши.</a:t>
                      </a:r>
                      <a:endParaRPr lang="ru-RU" sz="2400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895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Только не горелого!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65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Грозят указательным пальцем</a:t>
                      </a:r>
                      <a:endParaRPr lang="ru-RU" sz="2400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 рассказывает </a:t>
            </a:r>
            <a:r>
              <a:rPr lang="ru-RU" sz="2700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потешку</a:t>
            </a:r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 показывает движения. </a:t>
            </a:r>
            <a:b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Дети повторяют за ним.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Замерзла божья коровка, не может взлететь. </a:t>
            </a:r>
            <a:b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Давайте </a:t>
            </a:r>
            <a:r>
              <a:rPr lang="ru-RU" sz="2400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со-греем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ее нашим дыханием.</a:t>
            </a:r>
            <a:endParaRPr lang="ru-RU" sz="24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Comp\Downloads\92cd7798a6554367a82af6e9e13d5a0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3" y="1500174"/>
            <a:ext cx="4286281" cy="4525962"/>
          </a:xfrm>
          <a:prstGeom prst="rect">
            <a:avLst/>
          </a:prstGeom>
          <a:noFill/>
        </p:spPr>
      </p:pic>
      <p:pic>
        <p:nvPicPr>
          <p:cNvPr id="5" name="Picture 10" descr="https://avatars.mds.yandex.net/get-pdb/1900761/2ecfabf7-b04f-4fdd-96f5-d6dbbfbe22c7/s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500174"/>
            <a:ext cx="2962544" cy="45259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Полетела божья коровка</a:t>
            </a:r>
            <a:endParaRPr lang="ru-RU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C:\Users\Comp\Downloads\depositphotos_126329408-stock-photo-funny-ladybugs-flying-cartoon-fo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95173" y="1481138"/>
            <a:ext cx="4753654" cy="45259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А теперь, ребята, давайте сами превратимся в божьих коровок.</a:t>
            </a:r>
            <a:endParaRPr lang="ru-RU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767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29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Мы вокруг себя покружились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i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</a:tr>
              <a:tr h="11057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в божьих коровок превратились.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Кружатся.</a:t>
                      </a:r>
                    </a:p>
                  </a:txBody>
                  <a:tcPr marL="0" marR="0" marT="0" marB="0" anchor="b"/>
                </a:tc>
              </a:tr>
              <a:tr h="11057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Божьи коровки, покажите мне ваши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Показывают</a:t>
                      </a:r>
                    </a:p>
                  </a:txBody>
                  <a:tcPr marL="0" marR="0" marT="0" marB="0" anchor="b"/>
                </a:tc>
              </a:tr>
              <a:tr h="529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Головки, носики, ротики,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названные</a:t>
                      </a:r>
                    </a:p>
                  </a:txBody>
                  <a:tcPr marL="0" marR="0" marT="0" marB="0" anchor="b"/>
                </a:tc>
              </a:tr>
              <a:tr h="11057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Ручки-крылышки, ножки, животики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части тела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Замечательно! А теперь мы поиграем в игру </a:t>
            </a:r>
            <a:b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«Божьи коровки и ветер». </a:t>
            </a:r>
            <a:b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Светит солнышко, божьи коровки ползают по листочкам.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>
              <a:effectLst/>
            </a:endParaRPr>
          </a:p>
        </p:txBody>
      </p:sp>
      <p:pic>
        <p:nvPicPr>
          <p:cNvPr id="31748" name="Picture 4" descr="https://i.pinimg.com/originals/94/21/58/942158a5e140918d3bbd1b93d0d44f3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2757862" cy="2162164"/>
          </a:xfrm>
          <a:prstGeom prst="rect">
            <a:avLst/>
          </a:prstGeom>
          <a:noFill/>
        </p:spPr>
      </p:pic>
      <p:pic>
        <p:nvPicPr>
          <p:cNvPr id="15" name="Picture 4" descr="https://i.pinimg.com/originals/94/21/58/942158a5e140918d3bbd1b93d0d44f3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429000"/>
            <a:ext cx="2757862" cy="2162164"/>
          </a:xfrm>
          <a:prstGeom prst="rect">
            <a:avLst/>
          </a:prstGeom>
          <a:noFill/>
        </p:spPr>
      </p:pic>
      <p:pic>
        <p:nvPicPr>
          <p:cNvPr id="16" name="Picture 4" descr="https://i.pinimg.com/originals/94/21/58/942158a5e140918d3bbd1b93d0d44f3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500570"/>
            <a:ext cx="2757862" cy="21621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80</TotalTime>
  <Words>193</Words>
  <Application>Microsoft Office PowerPoint</Application>
  <PresentationFormat>Экран (4:3)</PresentationFormat>
  <Paragraphs>42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Презентация PowerPoint</vt:lpstr>
      <vt:lpstr>  К нам в гости прилетела божья коровка.  Посмотрите, какая она красивая!  Давайте поздороваемся с ней. </vt:lpstr>
      <vt:lpstr> Ребята, представьте себе, что наша божья коровка поле-тела.  Ну-ка, попробуем ее поймать! </vt:lpstr>
      <vt:lpstr>Вот наш жучок!  Подставьте ему обе ладошки.</vt:lpstr>
      <vt:lpstr> Воспитатель рассказывает потешку  и показывает движения.  Дети повторяют за ним. </vt:lpstr>
      <vt:lpstr>Замерзла божья коровка, не может взлететь.  Давайте со-греем ее нашим дыханием.</vt:lpstr>
      <vt:lpstr>Полетела божья коровка</vt:lpstr>
      <vt:lpstr>А теперь, ребята, давайте сами превратимся в божьих коровок.</vt:lpstr>
      <vt:lpstr> Замечательно! А теперь мы поиграем в игру  «Божьи коровки и ветер».  Светит солнышко, божьи коровки ползают по листочкам. </vt:lpstr>
      <vt:lpstr>Подул злой холодный ветер, перевернул жучков.</vt:lpstr>
      <vt:lpstr>Подул добрый теплый ветерок, помог перевернуться жучкам. </vt:lpstr>
      <vt:lpstr>Замечательно! А теперь мы поиграем в игру  «Божьи ко-ровки и ветер».  Светит солнышко, божьи коровки ползают по листочкам.</vt:lpstr>
      <vt:lpstr>Воробей летит! Спасайтесь, божьи коровки! </vt:lpstr>
      <vt:lpstr>  Ребята, божьей коровке захотелось поиграть с ваши-ми игрушками.  Помогите ей выбрать маленькие игрушки. </vt:lpstr>
      <vt:lpstr>Презентация PowerPoint</vt:lpstr>
      <vt:lpstr>Давайте нарисуем божью коровку в воздухе, покажем ручками, какая она круглая.</vt:lpstr>
      <vt:lpstr>Божья коровка говорит вам : «До свидания, ребята». А мы пойдем в группу и нарисуем наших божьих коровок.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Admin</cp:lastModifiedBy>
  <cp:revision>12</cp:revision>
  <dcterms:created xsi:type="dcterms:W3CDTF">2019-09-07T08:34:27Z</dcterms:created>
  <dcterms:modified xsi:type="dcterms:W3CDTF">2020-12-05T10:34:08Z</dcterms:modified>
</cp:coreProperties>
</file>