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257" r:id="rId4"/>
    <p:sldId id="266" r:id="rId5"/>
    <p:sldId id="286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74" autoAdjust="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8946035-5752-47FF-83C2-525ED257F670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796536C-9E4A-49E6-A81E-57E50B618651}" type="datetime1">
              <a:rPr lang="ru-RU" noProof="0" smtClean="0"/>
              <a:t>05.12.2020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334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59022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3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08768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8371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5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89988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6" name="Полилиния 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7" name="Полилиния 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9" name="Полилиния 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3" name="Полилиния 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4" name="Полилиния 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87" name="Группа 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99" name="Группа 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8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1" name="Полилиния 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2" name="Полилиния 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4" name="Полилиния 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8" name="Полилиния 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9" name="Полилиния 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 rtl="0"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783383-B6BF-4DF5-9321-A615BB9B05FF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6F9EF3-0218-43C3-84EC-451520FC5451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ED61BD-9181-4528-B8C9-C7A912D57609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 rtl="0">
              <a:defRPr sz="5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D74D49-0525-4F0C-BC4E-7E5E1470E019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FC7D64-8F41-416B-B956-8E45D6FC9E68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E45466-FD56-4ABE-ADC3-9669DF5517A4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 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 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 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 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 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 rtl="0">
              <a:defRPr sz="6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B54661-BEC5-480E-9436-5687E48DC71C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D41C67-035C-4CBB-98FC-8F15799E3174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 rtl="0">
              <a:defRPr sz="34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E97672-3BEE-47A7-98BD-BEA4B0C653AC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 rtl="0">
              <a:defRPr sz="34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AACEABE-CAAA-427A-B50D-20C50B1B8A02}" type="datetime1">
              <a:rPr lang="ru-RU" smtClean="0"/>
              <a:t>05.12.2020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 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" name="Группа 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 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 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none" baseline="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C0C3865C-54F8-42FC-910E-97C2D6F6567A}" type="datetime1">
              <a:rPr lang="ru-RU" noProof="0" smtClean="0"/>
              <a:t>05.12.2020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3840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9397" y="820801"/>
            <a:ext cx="9360418" cy="2263258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Игры-стишки с движениями для детей 2-6 лет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79606" y="4832989"/>
            <a:ext cx="24051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Учитель-дефектолог МАДОУ «Чебурашка»</a:t>
            </a:r>
          </a:p>
          <a:p>
            <a:r>
              <a:rPr lang="ru-RU" dirty="0" smtClean="0"/>
              <a:t>А.В. </a:t>
            </a:r>
            <a:r>
              <a:rPr lang="ru-RU" dirty="0" err="1" smtClean="0"/>
              <a:t>Тужик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appy bear &lt;strong&gt;clipart&lt;/strong&gt; 10 free Cliparts | Download images on ...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62" t="2333" r="-1" b="1061"/>
          <a:stretch/>
        </p:blipFill>
        <p:spPr>
          <a:xfrm rot="323913">
            <a:off x="4430424" y="2661152"/>
            <a:ext cx="2945527" cy="295347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3581" y="836261"/>
            <a:ext cx="3692237" cy="330163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dirty="0"/>
              <a:t>Топаем – </a:t>
            </a:r>
            <a:r>
              <a:rPr lang="ru-RU" b="1" dirty="0" smtClean="0"/>
              <a:t>хлопаем</a:t>
            </a:r>
          </a:p>
          <a:p>
            <a:pPr marL="45720" indent="0">
              <a:buNone/>
            </a:pPr>
            <a:r>
              <a:rPr lang="ru-RU" sz="1600" dirty="0"/>
              <a:t>Выполняйте с ребенком соответствующие тексту </a:t>
            </a:r>
            <a:r>
              <a:rPr lang="ru-RU" sz="1600" dirty="0" smtClean="0"/>
              <a:t>движения</a:t>
            </a:r>
          </a:p>
          <a:p>
            <a:pPr marL="45720" indent="0">
              <a:buNone/>
            </a:pPr>
            <a:endParaRPr lang="ru-RU" sz="1600" dirty="0"/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Мы </a:t>
            </a:r>
            <a:r>
              <a:rPr lang="ru-RU" dirty="0"/>
              <a:t>потопаем, как мишка: </a:t>
            </a:r>
            <a:br>
              <a:rPr lang="ru-RU" dirty="0"/>
            </a:br>
            <a:r>
              <a:rPr lang="ru-RU" dirty="0"/>
              <a:t>Топ-топ-топ-топ! </a:t>
            </a:r>
            <a:br>
              <a:rPr lang="ru-RU" dirty="0"/>
            </a:br>
            <a:r>
              <a:rPr lang="ru-RU" dirty="0"/>
              <a:t>Мы похлопаем, как мишка: </a:t>
            </a:r>
            <a:br>
              <a:rPr lang="ru-RU" dirty="0"/>
            </a:br>
            <a:r>
              <a:rPr lang="ru-RU" dirty="0"/>
              <a:t>Хлоп-хлоп-хлоп-хлоп! </a:t>
            </a:r>
            <a:br>
              <a:rPr lang="ru-RU" dirty="0"/>
            </a:br>
            <a:r>
              <a:rPr lang="ru-RU" dirty="0"/>
              <a:t>Лапы вверх мы поднимаем, </a:t>
            </a:r>
            <a:br>
              <a:rPr lang="ru-RU" dirty="0"/>
            </a:br>
            <a:r>
              <a:rPr lang="ru-RU" dirty="0"/>
              <a:t>На </a:t>
            </a:r>
            <a:r>
              <a:rPr lang="ru-RU" dirty="0" smtClean="0"/>
              <a:t>другие </a:t>
            </a:r>
            <a:r>
              <a:rPr lang="ru-RU" dirty="0"/>
              <a:t>приседаем.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7793644" y="388771"/>
            <a:ext cx="352829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ru-RU" b="1" dirty="0"/>
              <a:t>Мы ногами топ-топ-топ</a:t>
            </a: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Мы </a:t>
            </a:r>
            <a:r>
              <a:rPr lang="ru-RU" dirty="0"/>
              <a:t>ногами топ-топ-топ, </a:t>
            </a:r>
            <a:br>
              <a:rPr lang="ru-RU" dirty="0"/>
            </a:br>
            <a:r>
              <a:rPr lang="ru-RU" sz="1600" dirty="0"/>
              <a:t>(ходим по комнате и топаем) </a:t>
            </a:r>
            <a:br>
              <a:rPr lang="ru-RU" sz="1600" dirty="0"/>
            </a:br>
            <a:r>
              <a:rPr lang="ru-RU" dirty="0"/>
              <a:t>А в ладошки хлоп, хлоп, хлоп! </a:t>
            </a:r>
            <a:br>
              <a:rPr lang="ru-RU" dirty="0"/>
            </a:br>
            <a:r>
              <a:rPr lang="ru-RU" sz="1600" dirty="0"/>
              <a:t>(хлопаем в ладоши) </a:t>
            </a:r>
            <a:br>
              <a:rPr lang="ru-RU" sz="1600" dirty="0"/>
            </a:br>
            <a:r>
              <a:rPr lang="ru-RU" dirty="0"/>
              <a:t>Ай да малыши, ай да крепыши! </a:t>
            </a:r>
            <a:br>
              <a:rPr lang="ru-RU" dirty="0"/>
            </a:br>
            <a:r>
              <a:rPr lang="ru-RU" dirty="0"/>
              <a:t>По дорожке мы шагаем </a:t>
            </a:r>
            <a:br>
              <a:rPr lang="ru-RU" dirty="0"/>
            </a:br>
            <a:r>
              <a:rPr lang="ru-RU" dirty="0"/>
              <a:t>(топаем по комнате) </a:t>
            </a:r>
            <a:br>
              <a:rPr lang="ru-RU" dirty="0"/>
            </a:br>
            <a:r>
              <a:rPr lang="ru-RU" dirty="0"/>
              <a:t>И в ладошки ударяем. </a:t>
            </a:r>
            <a:br>
              <a:rPr lang="ru-RU" dirty="0"/>
            </a:br>
            <a:r>
              <a:rPr lang="ru-RU" sz="1600" dirty="0"/>
              <a:t>(хлопаем в ладоши) </a:t>
            </a:r>
            <a:br>
              <a:rPr lang="ru-RU" sz="1600" dirty="0"/>
            </a:br>
            <a:r>
              <a:rPr lang="ru-RU" dirty="0"/>
              <a:t>Топ-топ, ножки, топ! </a:t>
            </a:r>
            <a:br>
              <a:rPr lang="ru-RU" dirty="0"/>
            </a:br>
            <a:r>
              <a:rPr lang="ru-RU" sz="1600" dirty="0"/>
              <a:t>(топаем на месте) </a:t>
            </a:r>
            <a:br>
              <a:rPr lang="ru-RU" sz="1600" dirty="0"/>
            </a:br>
            <a:r>
              <a:rPr lang="ru-RU" dirty="0"/>
              <a:t>Хлоп, хлоп, ручки, хлоп! </a:t>
            </a:r>
            <a:br>
              <a:rPr lang="ru-RU" dirty="0"/>
            </a:br>
            <a:r>
              <a:rPr lang="ru-RU" sz="1600" dirty="0"/>
              <a:t>(хлопаем) </a:t>
            </a:r>
            <a:br>
              <a:rPr lang="ru-RU" sz="1600" dirty="0"/>
            </a:br>
            <a:r>
              <a:rPr lang="ru-RU" dirty="0"/>
              <a:t>Ай да малыши! </a:t>
            </a:r>
            <a:br>
              <a:rPr lang="ru-RU" dirty="0"/>
            </a:br>
            <a:r>
              <a:rPr lang="ru-RU" sz="1600" dirty="0"/>
              <a:t>(руки на пояс, кружимся) </a:t>
            </a:r>
            <a:br>
              <a:rPr lang="ru-RU" sz="1600" dirty="0"/>
            </a:br>
            <a:r>
              <a:rPr lang="ru-RU" dirty="0"/>
              <a:t>Ай да крепыши! </a:t>
            </a:r>
            <a:br>
              <a:rPr lang="ru-RU" dirty="0"/>
            </a:br>
            <a:r>
              <a:rPr lang="ru-RU" dirty="0"/>
              <a:t>                 </a:t>
            </a:r>
            <a:endParaRPr lang="ru-RU" dirty="0" smtClean="0"/>
          </a:p>
          <a:p>
            <a:pPr marL="45720" indent="0" algn="r">
              <a:buNone/>
            </a:pPr>
            <a:r>
              <a:rPr lang="ru-RU" dirty="0" smtClean="0"/>
              <a:t> </a:t>
            </a:r>
            <a:r>
              <a:rPr lang="ru-RU" dirty="0"/>
              <a:t>(А. Ануфриева) </a:t>
            </a:r>
          </a:p>
        </p:txBody>
      </p:sp>
    </p:spTree>
    <p:extLst>
      <p:ext uri="{BB962C8B-B14F-4D97-AF65-F5344CB8AC3E}">
        <p14:creationId xmlns:p14="http://schemas.microsoft.com/office/powerpoint/2010/main" val="177207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22172" y="885537"/>
            <a:ext cx="3532955" cy="4123944"/>
          </a:xfrm>
        </p:spPr>
        <p:txBody>
          <a:bodyPr rtlCol="0">
            <a:normAutofit fontScale="92500" lnSpcReduction="20000"/>
          </a:bodyPr>
          <a:lstStyle/>
          <a:p>
            <a:pPr marL="45720" indent="0">
              <a:buNone/>
            </a:pPr>
            <a:r>
              <a:rPr lang="ru-RU" b="1" dirty="0"/>
              <a:t>Мишка косолапый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Мишка косолапый </a:t>
            </a:r>
            <a:br>
              <a:rPr lang="ru-RU" dirty="0"/>
            </a:br>
            <a:r>
              <a:rPr lang="ru-RU" dirty="0"/>
              <a:t>По лесу идет. </a:t>
            </a:r>
            <a:br>
              <a:rPr lang="ru-RU" dirty="0"/>
            </a:br>
            <a:r>
              <a:rPr lang="ru-RU" sz="1900" i="1" dirty="0"/>
              <a:t>(идем на месте, переваливаясь с ноги на ногу)</a:t>
            </a:r>
            <a:r>
              <a:rPr lang="ru-RU" sz="1900" dirty="0"/>
              <a:t> </a:t>
            </a:r>
            <a:br>
              <a:rPr lang="ru-RU" sz="1900" dirty="0"/>
            </a:br>
            <a:r>
              <a:rPr lang="ru-RU" dirty="0"/>
              <a:t>Шишки собирает, </a:t>
            </a:r>
            <a:br>
              <a:rPr lang="ru-RU" dirty="0"/>
            </a:br>
            <a:r>
              <a:rPr lang="ru-RU" dirty="0"/>
              <a:t>В корзиночку кладет. </a:t>
            </a:r>
            <a:br>
              <a:rPr lang="ru-RU" dirty="0"/>
            </a:br>
            <a:r>
              <a:rPr lang="ru-RU" sz="1900" i="1" dirty="0"/>
              <a:t>(собираем воображаемые шишки)</a:t>
            </a:r>
            <a:r>
              <a:rPr lang="ru-RU" sz="1900" dirty="0"/>
              <a:t> </a:t>
            </a:r>
            <a:br>
              <a:rPr lang="ru-RU" sz="1900" dirty="0"/>
            </a:br>
            <a:r>
              <a:rPr lang="ru-RU" dirty="0"/>
              <a:t>Вдруг упала шишка - </a:t>
            </a:r>
            <a:br>
              <a:rPr lang="ru-RU" dirty="0"/>
            </a:br>
            <a:r>
              <a:rPr lang="ru-RU" dirty="0"/>
              <a:t>Прямо мишке в лоб! </a:t>
            </a:r>
            <a:br>
              <a:rPr lang="ru-RU" dirty="0"/>
            </a:br>
            <a:r>
              <a:rPr lang="ru-RU" sz="1900" i="1" dirty="0"/>
              <a:t>(бьем себя рукой по лбу)</a:t>
            </a:r>
            <a:r>
              <a:rPr lang="ru-RU" sz="1900" dirty="0"/>
              <a:t> </a:t>
            </a:r>
            <a:br>
              <a:rPr lang="ru-RU" sz="1900" dirty="0"/>
            </a:br>
            <a:r>
              <a:rPr lang="ru-RU" dirty="0"/>
              <a:t>Мишка рассердился </a:t>
            </a:r>
            <a:br>
              <a:rPr lang="ru-RU" dirty="0"/>
            </a:br>
            <a:r>
              <a:rPr lang="ru-RU" dirty="0"/>
              <a:t>И ногою - топ. </a:t>
            </a:r>
            <a:br>
              <a:rPr lang="ru-RU" dirty="0"/>
            </a:br>
            <a:r>
              <a:rPr lang="ru-RU" sz="1900" i="1" dirty="0"/>
              <a:t>(топаем ногой)</a:t>
            </a:r>
            <a:r>
              <a:rPr lang="ru-RU" sz="1900" dirty="0"/>
              <a:t> </a:t>
            </a:r>
          </a:p>
          <a:p>
            <a:pPr marL="45720" indent="0" rtl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841673" y="885537"/>
            <a:ext cx="3786909" cy="4881325"/>
          </a:xfrm>
        </p:spPr>
        <p:txBody>
          <a:bodyPr rtlCol="0">
            <a:normAutofit fontScale="92500" lnSpcReduction="20000"/>
          </a:bodyPr>
          <a:lstStyle/>
          <a:p>
            <a:pPr marL="45720" indent="0">
              <a:buNone/>
            </a:pPr>
            <a:r>
              <a:rPr lang="ru-RU" b="1" dirty="0"/>
              <a:t>Застучали ножки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Застучали ножки </a:t>
            </a:r>
            <a:br>
              <a:rPr lang="ru-RU" dirty="0"/>
            </a:br>
            <a:r>
              <a:rPr lang="ru-RU" sz="1800" i="1" dirty="0"/>
              <a:t>(топаем ногами)</a:t>
            </a:r>
            <a:r>
              <a:rPr lang="ru-RU" sz="18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 ровненькой дорожке, </a:t>
            </a:r>
            <a:br>
              <a:rPr lang="ru-RU" dirty="0"/>
            </a:br>
            <a:r>
              <a:rPr lang="ru-RU" dirty="0"/>
              <a:t>Застучали много раз, </a:t>
            </a:r>
            <a:br>
              <a:rPr lang="ru-RU" dirty="0"/>
            </a:br>
            <a:r>
              <a:rPr lang="ru-RU" dirty="0"/>
              <a:t>Будет весело у нас. </a:t>
            </a:r>
            <a:br>
              <a:rPr lang="ru-RU" dirty="0"/>
            </a:br>
            <a:r>
              <a:rPr lang="ru-RU" sz="1800" i="1" dirty="0"/>
              <a:t>(хлопаем в ладоши)</a:t>
            </a:r>
            <a:r>
              <a:rPr lang="ru-RU" sz="18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Кулачком сильнее бей, </a:t>
            </a:r>
            <a:br>
              <a:rPr lang="ru-RU" dirty="0"/>
            </a:br>
            <a:r>
              <a:rPr lang="ru-RU" sz="1800" i="1" dirty="0"/>
              <a:t>(кулачком стучим по ладошке)</a:t>
            </a:r>
            <a:r>
              <a:rPr lang="ru-RU" sz="18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Только ручки не жалей, </a:t>
            </a:r>
            <a:br>
              <a:rPr lang="ru-RU" dirty="0"/>
            </a:br>
            <a:r>
              <a:rPr lang="ru-RU" dirty="0"/>
              <a:t>Постучим мы кулачком </a:t>
            </a:r>
            <a:br>
              <a:rPr lang="ru-RU" dirty="0"/>
            </a:br>
            <a:r>
              <a:rPr lang="ru-RU" dirty="0"/>
              <a:t>И покружимся волчком! </a:t>
            </a:r>
            <a:br>
              <a:rPr lang="ru-RU" dirty="0"/>
            </a:br>
            <a:r>
              <a:rPr lang="ru-RU" sz="1800" i="1" dirty="0"/>
              <a:t>(кружимся)</a:t>
            </a:r>
            <a:r>
              <a:rPr lang="ru-RU" sz="1800" dirty="0"/>
              <a:t> </a:t>
            </a:r>
          </a:p>
          <a:p>
            <a:pPr marL="45720" indent="0" rtl="0">
              <a:buNone/>
            </a:pPr>
            <a:endParaRPr lang="ru-RU" dirty="0"/>
          </a:p>
        </p:txBody>
      </p:sp>
      <p:pic>
        <p:nvPicPr>
          <p:cNvPr id="9" name="Рисунок 8" descr="Песня &lt;strong&gt;Мишка косолапый&lt;/strong&gt; по лесу идет. Cлушать онлайн или скачать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2" t="3849" r="16448"/>
          <a:stretch/>
        </p:blipFill>
        <p:spPr>
          <a:xfrm rot="254633">
            <a:off x="4525818" y="2947509"/>
            <a:ext cx="3232727" cy="293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9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1561704" y="416914"/>
            <a:ext cx="3730732" cy="464461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dirty="0"/>
              <a:t>Жил – был </a:t>
            </a:r>
            <a:r>
              <a:rPr lang="ru-RU" b="1" dirty="0" smtClean="0"/>
              <a:t>зайчик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Жил </a:t>
            </a:r>
            <a:r>
              <a:rPr lang="ru-RU" dirty="0"/>
              <a:t>– был зайчик, </a:t>
            </a:r>
            <a:br>
              <a:rPr lang="ru-RU" dirty="0"/>
            </a:br>
            <a:r>
              <a:rPr lang="ru-RU" dirty="0"/>
              <a:t>Длинные ушки. </a:t>
            </a:r>
            <a:br>
              <a:rPr lang="ru-RU" dirty="0"/>
            </a:br>
            <a:r>
              <a:rPr lang="ru-RU" sz="1800" i="1" dirty="0"/>
              <a:t>(приставляем ладошки к голове)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dirty="0"/>
              <a:t>Отморозил зайчик </a:t>
            </a:r>
            <a:br>
              <a:rPr lang="ru-RU" dirty="0"/>
            </a:br>
            <a:r>
              <a:rPr lang="ru-RU" dirty="0"/>
              <a:t>Носик на опушке. </a:t>
            </a:r>
            <a:br>
              <a:rPr lang="ru-RU" dirty="0"/>
            </a:br>
            <a:r>
              <a:rPr lang="ru-RU" sz="1800" i="1" dirty="0"/>
              <a:t>(прикрываем носик рукой)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dirty="0"/>
              <a:t>Отморозил носик, </a:t>
            </a:r>
            <a:br>
              <a:rPr lang="ru-RU" dirty="0"/>
            </a:br>
            <a:r>
              <a:rPr lang="ru-RU" dirty="0"/>
              <a:t>Отморозил хвостик </a:t>
            </a:r>
            <a:br>
              <a:rPr lang="ru-RU" dirty="0"/>
            </a:br>
            <a:r>
              <a:rPr lang="ru-RU" sz="1800" i="1" dirty="0"/>
              <a:t>(прикрываем попу)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dirty="0"/>
              <a:t>И поехал греться </a:t>
            </a:r>
            <a:br>
              <a:rPr lang="ru-RU" dirty="0"/>
            </a:br>
            <a:r>
              <a:rPr lang="ru-RU" sz="1800" i="1" dirty="0"/>
              <a:t>(обнимаем сами себя)</a:t>
            </a:r>
            <a:r>
              <a:rPr lang="ru-RU" sz="1800" dirty="0"/>
              <a:t> </a:t>
            </a:r>
            <a:br>
              <a:rPr lang="ru-RU" sz="1800" dirty="0"/>
            </a:br>
            <a:r>
              <a:rPr lang="ru-RU" dirty="0"/>
              <a:t>К ребятишкам в гости. </a:t>
            </a:r>
            <a:br>
              <a:rPr lang="ru-RU" dirty="0"/>
            </a:br>
            <a:r>
              <a:rPr lang="ru-RU" dirty="0"/>
              <a:t>                  </a:t>
            </a:r>
            <a:endParaRPr lang="ru-RU" dirty="0" smtClean="0"/>
          </a:p>
          <a:p>
            <a:pPr marL="45720" indent="0" algn="r">
              <a:buNone/>
            </a:pPr>
            <a:r>
              <a:rPr lang="ru-RU" dirty="0" smtClean="0"/>
              <a:t>  (</a:t>
            </a:r>
            <a:r>
              <a:rPr lang="ru-RU" dirty="0" err="1" smtClean="0"/>
              <a:t>В.Хорол</a:t>
            </a:r>
            <a:r>
              <a:rPr lang="ru-RU" dirty="0" smtClean="0"/>
              <a:t>) </a:t>
            </a:r>
          </a:p>
          <a:p>
            <a:endParaRPr lang="ru-RU" dirty="0"/>
          </a:p>
        </p:txBody>
      </p:sp>
      <p:pic>
        <p:nvPicPr>
          <p:cNvPr id="12" name="Рисунок 11" descr="&lt;strong&gt;Зайчик&lt;/strong&gt;, ты &lt;strong&gt;зайчик&lt;/strong&g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8" r="27051"/>
          <a:stretch/>
        </p:blipFill>
        <p:spPr>
          <a:xfrm>
            <a:off x="6405502" y="1265381"/>
            <a:ext cx="3948462" cy="494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19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Веселых и продуктивных занятий!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17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зад в школу (16x9)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895128_TF02895270" id="{EDADA7D7-5728-495F-8FBC-D04C087FB434}" vid="{F66C6106-380C-435D-804E-16F649057CBA}"/>
    </a:ext>
  </a:extLst>
</a:theme>
</file>

<file path=ppt/theme/theme2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Назад в начальную школу (широкоэкранный формат)</Template>
  <TotalTime>36</TotalTime>
  <Words>64</Words>
  <Application>Microsoft Office PowerPoint</Application>
  <PresentationFormat>Широкоэкранный</PresentationFormat>
  <Paragraphs>24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Cambria</vt:lpstr>
      <vt:lpstr>Назад в школу (16x9)</vt:lpstr>
      <vt:lpstr>Игры-стишки с движениями для детей 2-6 лет</vt:lpstr>
      <vt:lpstr>Презентация PowerPoint</vt:lpstr>
      <vt:lpstr>Презентация PowerPoint</vt:lpstr>
      <vt:lpstr>Презентация PowerPoint</vt:lpstr>
      <vt:lpstr>Веселых и продуктивных занятий!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пожаловать, ученики!</dc:title>
  <dc:creator>Пользователь Windows</dc:creator>
  <cp:lastModifiedBy>Пользователь Windows</cp:lastModifiedBy>
  <cp:revision>5</cp:revision>
  <dcterms:created xsi:type="dcterms:W3CDTF">2020-12-05T08:51:19Z</dcterms:created>
  <dcterms:modified xsi:type="dcterms:W3CDTF">2020-12-05T09:28:47Z</dcterms:modified>
</cp:coreProperties>
</file>