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57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1" clrIdx="0">
    <p:extLst>
      <p:ext uri="{19B8F6BF-5375-455C-9EA6-DF929625EA0E}">
        <p15:presenceInfo xmlns:p15="http://schemas.microsoft.com/office/powerpoint/2012/main" userId="Пользователь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9" autoAdjust="0"/>
    <p:restoredTop sz="94660"/>
  </p:normalViewPr>
  <p:slideViewPr>
    <p:cSldViewPr>
      <p:cViewPr varScale="1">
        <p:scale>
          <a:sx n="41" d="100"/>
          <a:sy n="41" d="100"/>
        </p:scale>
        <p:origin x="137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56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712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752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26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30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53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686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05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32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935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22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80E66-2F1F-4F03-B349-24589236EB51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62347-089D-4866-B8FA-65790196B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00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«Июньские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оты в лесу»</a:t>
            </a:r>
            <a:r>
              <a:rPr lang="ru-RU" sz="6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Для детей младшего возраста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chemeClr val="tx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105400"/>
            <a:ext cx="6400800" cy="1752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Составил педагог ГБДОУ№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45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Фрунзенского района СПб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Михеева Любовь Геннадьевна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1" y="188640"/>
            <a:ext cx="9144000" cy="14424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Июньский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 полон жизни, движения, птичьего щебета.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Давайте, заглянем тихонько в лес и посмотрим , что там происходит.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Июнь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пора выращивания и воспитания потомства у зверей и птиц. Весной у животных родились детёныши, жили в тёплых норках, берлоге, гнёздах.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огда наступило тёплое лето – пришла пора знакомить их с окружающей природой и учить жить в ней. И сделают это их родители.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cdn.thinglink.me/api/image/974014423775576067/1024/10/scaletowidth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327" y="1844824"/>
            <a:ext cx="8099028" cy="45557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224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Ранним утром лисица выводит из норы лисят погреться на солнышке, порезвиться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Она внимательно наблюдает за играющими лисятами. В своих играх лисята учатся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охоте. При малейшей опасности она делает знак лисятам прятаться в нору.</a:t>
            </a:r>
          </a:p>
        </p:txBody>
      </p:sp>
      <p:pic>
        <p:nvPicPr>
          <p:cNvPr id="3074" name="Picture 2" descr="http://900igr.net/up/datai/149512/0019-015-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1143000"/>
            <a:ext cx="6552728" cy="53409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1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 волчицы в эту пору начинают подрастать волчата. Подросшим волчатам требуются больше корма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Кроме молока матери, им нужно пробовать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мясо и приучаться к обычной для волков пищи, поэтому взрослым волкам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приходится активно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охотиться, приносить остатки добычи в логово.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26" name="Picture 2" descr="https://ozon-st.cdn.ngenix.net/multimedia/10371291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321336" cy="52201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009200" cy="1656184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медведицы зимой рождаются крошечные медвежата.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Весной, на момент выхода из берлоги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медвежата уже подросли 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активно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передвигаться за мамой-медведицей.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возрасте 4-х месяцев медвежата уже ищут в лесу пищу вместе с матерью, обращая внимание на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можно подкормиться. И основная задача медведицы на первом году жизни потомства — научить его искать пищу, купаться, забираться на деревья и, самое главное,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охотиться.</a:t>
            </a:r>
            <a:r>
              <a:rPr lang="ru-RU" sz="1800" dirty="0" smtClean="0"/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игре медвежата развивают основные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навыки, нужные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взрослой медвежьей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Играют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— бегают, толкаются, дерутся, везде «суют нос», живо интересуясь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окружающим миром,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лазают на деревья. </a:t>
            </a:r>
          </a:p>
        </p:txBody>
      </p:sp>
      <p:pic>
        <p:nvPicPr>
          <p:cNvPr id="2050" name="Picture 2" descr="https://avatars.mds.yandex.net/get-zen_doc/1711960/pub_5e3ee1040c1c620fd8bcd959_5e3ee18cbf8d3263221b33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57098"/>
            <a:ext cx="6849468" cy="45434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919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864097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проворной, неутомимой белки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апреле месяце на свет появились детёныши. Рождаются они голыми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слепыми, беспомощными. 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они нуждаются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матери, которая кормит их молоком, согревает, а при отлучке из гнезда заботливо укрывает мягкой подстилкой. Лишь в месячном возрасте бельчата открывают глаза. К этому времени,  шерсть их становится длинной, а хвостик – пушистым. Бельчата начинают выглядывать из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гнезда.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учатся скрываться от опасности, а самое главное – самостоятельно питаться: разгрызать орехи, лущить шишки.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началу лету бельчата подрастают и начинают жить самостоятельно.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3076" name="Picture 4" descr="https://www.stihi.ru/pics/2019/10/23/87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48880"/>
            <a:ext cx="5832648" cy="41493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0999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260648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дел в июне и у птиц.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гнёздах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появились прожорливые горластые птенцы. Они высовывают головы, широко раскрывают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клювики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ждут, когда родители угостят их вкусным червяком или мошкой.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 июня птенцы подрастают, оперяются и начинают под присмотром родителей вылетать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гнёзд.</a:t>
            </a:r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задачей пернатых на лето – научить своих птенцов летать, чтобы осенью они могли улететь на юг со своими родителями.</a:t>
            </a:r>
          </a:p>
          <a:p>
            <a:endParaRPr lang="ru-RU" dirty="0"/>
          </a:p>
        </p:txBody>
      </p:sp>
      <p:pic>
        <p:nvPicPr>
          <p:cNvPr id="1032" name="Picture 8" descr="https://fsd.multiurok.ru/html/2019/11/07/s_5dc478ac01ff7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31598"/>
            <a:ext cx="4287068" cy="32153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pritchi.ru/content/parimg/53/727/53727729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3284984"/>
            <a:ext cx="4110712" cy="33240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853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886700" cy="1325563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Мамы и дети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Мамы есть у всех на свете,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всех очень любят дети: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Мишки, белочки, ежата,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Птички, зайчики, волчата.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Маму слушают и знают,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Мамы их оберегают</a:t>
            </a:r>
            <a:r>
              <a:rPr lang="ru-RU" sz="18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2809" y="3284984"/>
            <a:ext cx="3367286" cy="26039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разговор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кустах оленёнок с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листом на боку.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ним воронёнок сидит на суку.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Вот я, - говорит воронёнок, -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Умею летать в облака.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 я, - говорит оленёнок, -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Летать не умею пока.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только сегодня родился,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Стою и за ветку держусь.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ты же летать научился,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Наверно, и я научусь!</a:t>
            </a:r>
          </a:p>
          <a:p>
            <a:endParaRPr lang="ru-RU" sz="2400" dirty="0"/>
          </a:p>
        </p:txBody>
      </p:sp>
      <p:pic>
        <p:nvPicPr>
          <p:cNvPr id="3074" name="Picture 2" descr="https://avatars.mds.yandex.net/get-pdb/998741/a24e8af2-45a9-46be-8fb4-28de0a11a69e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4"/>
            <a:ext cx="3284985" cy="328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us.123rf.com/450wm/nyamol/nyamol1607/nyamol160700053/60376069-cartoon-crow-sitting-on-tree-branch.jpg?ver=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10148">
            <a:off x="3851920" y="3717032"/>
            <a:ext cx="1142727" cy="1168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.pinimg.com/originals/ac/e3/15/ace3159f53d981bf098898653721ab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611" y="692696"/>
            <a:ext cx="2445339" cy="188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86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3.metod-kopilka.ru/images/doc/52/46645/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24" y="-46252"/>
            <a:ext cx="9204512" cy="690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078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</TotalTime>
  <Words>257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Презентация на тему: «Июньские заботы в лесу» Для детей младшего возраста  </vt:lpstr>
      <vt:lpstr>Июньский лес полон жизни, движения, птичьего щебета. Давайте, заглянем тихонько в лес и посмотрим , что там происходит. Июнь - это пора выращивания и воспитания потомства у зверей и птиц. Весной у животных родились детёныши, жили в тёплых норках, берлоге, гнёздах. Когда наступило тёплое лето – пришла пора знакомить их с окружающей природой и учить жить в ней. И сделают это их родители.</vt:lpstr>
      <vt:lpstr>Ранним утром лисица выводит из норы лисят погреться на солнышке, порезвиться. Она внимательно наблюдает за играющими лисятами. В своих играх лисята учатся охоте. При малейшей опасности она делает знак лисятам прятаться в нору.</vt:lpstr>
      <vt:lpstr>Презентация PowerPoint</vt:lpstr>
      <vt:lpstr>У медведицы зимой рождаются крошечные медвежата. Весной, на момент выхода из берлоги, медвежата уже подросли и могут активно передвигаться за мамой-медведицей.  В возрасте 4-х месяцев медвежата уже ищут в лесу пищу вместе с матерью, обращая внимание на всё, чем можно подкормиться. И основная задача медведицы на первом году жизни потомства — научить его искать пищу, купаться, забираться на деревья и, самое главное, охотиться. В игре медвежата развивают основные навыки, нужные для взрослой медвежьей жизни. Играют детки активно — бегают, толкаются, дерутся, везде «суют нос», живо интересуясь окружающим миром, лазают на деревья. </vt:lpstr>
      <vt:lpstr>У проворной, неутомимой белки в апреле месяце на свет появились детёныши. Рождаются они голыми, слепыми, беспомощными. Первое время они нуждаются в заботе матери, которая кормит их молоком, согревает, а при отлучке из гнезда заботливо укрывает мягкой подстилкой. Лишь в месячном возрасте бельчата открывают глаза. К этому времени,  шерсть их становится длинной, а хвостик – пушистым. Бельчата начинают выглядывать из гнезда. Малыши учатся скрываться от опасности, а самое главное – самостоятельно питаться: разгрызать орехи, лущить шишки.  К началу лету бельчата подрастают и начинают жить самостоятельно. </vt:lpstr>
      <vt:lpstr>Презентация PowerPoint</vt:lpstr>
      <vt:lpstr>Мамы и дети Мамы есть у всех на свете, Их всех очень любят дети: Мишки, белочки, ежата, Птички, зайчики, волчата. Маму слушают и знают, Мамы их оберегают.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Здравствуй, лето!</dc:title>
  <dc:creator>Пользователь Windows</dc:creator>
  <cp:lastModifiedBy>Пользователь Windows</cp:lastModifiedBy>
  <cp:revision>45</cp:revision>
  <dcterms:created xsi:type="dcterms:W3CDTF">2020-06-02T19:21:56Z</dcterms:created>
  <dcterms:modified xsi:type="dcterms:W3CDTF">2020-12-05T09:56:36Z</dcterms:modified>
</cp:coreProperties>
</file>