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4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4ACBF7-F348-4B93-AA4A-072C05D9E35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E4BA59-6864-47AD-B2BA-9F2AEA7262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13176"/>
            <a:ext cx="2664296" cy="15121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Слесаренко Алена Игоревна –учитель начальных классов</a:t>
            </a:r>
          </a:p>
          <a:p>
            <a:endParaRPr lang="ru-RU" dirty="0"/>
          </a:p>
          <a:p>
            <a:r>
              <a:rPr lang="ru-RU" dirty="0"/>
              <a:t>ГБОУ гимназия 528 Невского района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175351" cy="1793167"/>
          </a:xfrm>
        </p:spPr>
        <p:txBody>
          <a:bodyPr/>
          <a:lstStyle/>
          <a:p>
            <a:r>
              <a:rPr lang="ru-RU" dirty="0">
                <a:effectLst/>
              </a:rPr>
              <a:t>Изложение по рассказу В. </a:t>
            </a:r>
            <a:r>
              <a:rPr lang="ru-RU" dirty="0" err="1">
                <a:effectLst/>
              </a:rPr>
              <a:t>Чаплиной</a:t>
            </a:r>
            <a:r>
              <a:rPr lang="ru-RU" dirty="0">
                <a:effectLst/>
              </a:rPr>
              <a:t> "Лесная кормушка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498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542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Лесная кормушка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95659"/>
            <a:ext cx="6496397" cy="4333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7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img14.postila.ru/resize?w=576&amp;src=%2Fdata%2F79%2F14%2Fda%2F1f%2F7914da1f0283e9b122283ede60263829d6f59fc7d4880d9e274304238550d4f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54768"/>
            <a:ext cx="4803081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611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b="1" dirty="0" smtClean="0"/>
              <a:t>Описание</a:t>
            </a:r>
          </a:p>
          <a:p>
            <a:pPr marL="45720" indent="0">
              <a:buNone/>
            </a:pPr>
            <a:r>
              <a:rPr lang="ru-RU" sz="4800" b="1" dirty="0" smtClean="0"/>
              <a:t>Повествование</a:t>
            </a:r>
          </a:p>
          <a:p>
            <a:pPr marL="45720" indent="0">
              <a:buNone/>
            </a:pPr>
            <a:r>
              <a:rPr lang="ru-RU" sz="4800" b="1" dirty="0"/>
              <a:t>Р</a:t>
            </a:r>
            <a:r>
              <a:rPr lang="ru-RU" sz="4800" b="1" dirty="0" smtClean="0"/>
              <a:t>ассуждение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0152" y="620688"/>
            <a:ext cx="720080" cy="72008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1618015"/>
            <a:ext cx="720080" cy="72008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636912"/>
            <a:ext cx="720080" cy="72008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ашивка 6"/>
          <p:cNvSpPr/>
          <p:nvPr/>
        </p:nvSpPr>
        <p:spPr>
          <a:xfrm rot="5400000">
            <a:off x="5904148" y="1670009"/>
            <a:ext cx="792088" cy="544286"/>
          </a:xfrm>
          <a:prstGeom prst="chevron">
            <a:avLst>
              <a:gd name="adj" fmla="val 10020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8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20058479"/>
              </p:ext>
            </p:extLst>
          </p:nvPr>
        </p:nvGraphicFramePr>
        <p:xfrm>
          <a:off x="1143000" y="731838"/>
          <a:ext cx="6885384" cy="4209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2692"/>
                <a:gridCol w="3442692"/>
              </a:tblGrid>
              <a:tr h="90199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Части текста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Части повествования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307331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Вводная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2400" b="1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Основная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2400" b="1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Заключительная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b="1" dirty="0" smtClean="0"/>
                        <a:t>Конец события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2400" b="1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Главный момент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2400" b="1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Начало события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2400" b="1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Развитие действия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915816" y="2564904"/>
            <a:ext cx="1800200" cy="108012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220616" y="3324369"/>
            <a:ext cx="1495400" cy="1080120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220616" y="2996952"/>
            <a:ext cx="1495400" cy="285564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120716" y="2276872"/>
            <a:ext cx="595300" cy="187312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45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9104" y="1988840"/>
            <a:ext cx="8064896" cy="376275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>
                <a:solidFill>
                  <a:srgbClr val="7030A0"/>
                </a:solidFill>
              </a:rPr>
              <a:t>1.Кормушка на раскидистой берёзе.</a:t>
            </a:r>
          </a:p>
          <a:p>
            <a:pPr marL="45720" indent="0">
              <a:buNone/>
            </a:pPr>
            <a:r>
              <a:rPr lang="ru-RU" sz="3600" b="1" dirty="0">
                <a:solidFill>
                  <a:srgbClr val="00B050"/>
                </a:solidFill>
              </a:rPr>
              <a:t>2.Сильный мороз.</a:t>
            </a:r>
          </a:p>
          <a:p>
            <a:pPr marL="45720" indent="0">
              <a:buNone/>
            </a:pPr>
            <a:r>
              <a:rPr lang="ru-RU" sz="3600" b="1" dirty="0">
                <a:solidFill>
                  <a:srgbClr val="00B050"/>
                </a:solidFill>
              </a:rPr>
              <a:t>3.Не встретили.</a:t>
            </a:r>
          </a:p>
          <a:p>
            <a:pPr marL="45720" indent="0">
              <a:buNone/>
            </a:pPr>
            <a:r>
              <a:rPr lang="ru-RU" sz="3600" b="1" dirty="0">
                <a:solidFill>
                  <a:srgbClr val="00B050"/>
                </a:solidFill>
              </a:rPr>
              <a:t>4.Живы!</a:t>
            </a:r>
          </a:p>
          <a:p>
            <a:pPr marL="45720" indent="0">
              <a:buNone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5.Настоящий друг!</a:t>
            </a:r>
          </a:p>
        </p:txBody>
      </p:sp>
    </p:spTree>
    <p:extLst>
      <p:ext uri="{BB962C8B-B14F-4D97-AF65-F5344CB8AC3E}">
        <p14:creationId xmlns:p14="http://schemas.microsoft.com/office/powerpoint/2010/main" val="332177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7200800" cy="54726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i="1" dirty="0"/>
              <a:t>ОПОРНЫЕ СЛОВА</a:t>
            </a:r>
            <a:endParaRPr lang="ru-RU" sz="2800" dirty="0"/>
          </a:p>
          <a:p>
            <a:pPr lvl="0"/>
            <a:r>
              <a:rPr lang="ru-RU" sz="2800" i="1" dirty="0" smtClean="0"/>
              <a:t>пр</a:t>
            </a:r>
            <a:r>
              <a:rPr lang="ru-RU" sz="2800" i="1" dirty="0" smtClean="0">
                <a:solidFill>
                  <a:srgbClr val="FF0000"/>
                </a:solidFill>
              </a:rPr>
              <a:t>и</a:t>
            </a:r>
            <a:r>
              <a:rPr lang="ru-RU" sz="2800" i="1" dirty="0" smtClean="0"/>
              <a:t>х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дил</a:t>
            </a:r>
            <a:r>
              <a:rPr lang="ru-RU" sz="2800" i="1" dirty="0"/>
              <a:t>,   </a:t>
            </a:r>
            <a:r>
              <a:rPr lang="ru-RU" sz="2800" i="1" dirty="0" smtClean="0"/>
              <a:t>к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рмить</a:t>
            </a:r>
            <a:r>
              <a:rPr lang="ru-RU" sz="2800" i="1" dirty="0"/>
              <a:t>,  </a:t>
            </a:r>
            <a:r>
              <a:rPr lang="ru-RU" sz="2800" i="1" dirty="0" smtClean="0"/>
              <a:t>см</a:t>
            </a:r>
            <a:r>
              <a:rPr lang="ru-RU" sz="2800" i="1" dirty="0" smtClean="0">
                <a:solidFill>
                  <a:srgbClr val="FF0000"/>
                </a:solidFill>
              </a:rPr>
              <a:t>а</a:t>
            </a:r>
            <a:r>
              <a:rPr lang="ru-RU" sz="2800" i="1" dirty="0" smtClean="0"/>
              <a:t>стерил</a:t>
            </a:r>
            <a:r>
              <a:rPr lang="ru-RU" sz="2800" i="1" dirty="0"/>
              <a:t>,   </a:t>
            </a:r>
            <a:r>
              <a:rPr lang="ru-RU" sz="2800" i="1" dirty="0" smtClean="0"/>
              <a:t>устро</a:t>
            </a:r>
            <a:r>
              <a:rPr lang="ru-RU" sz="2800" i="1" dirty="0" smtClean="0">
                <a:solidFill>
                  <a:srgbClr val="FF0000"/>
                </a:solidFill>
              </a:rPr>
              <a:t>и</a:t>
            </a:r>
            <a:r>
              <a:rPr lang="ru-RU" sz="2800" i="1" dirty="0" smtClean="0"/>
              <a:t>л </a:t>
            </a:r>
            <a:endParaRPr lang="ru-RU" sz="2800" dirty="0"/>
          </a:p>
          <a:p>
            <a:pPr lvl="0"/>
            <a:r>
              <a:rPr lang="ru-RU" sz="2800" i="1" dirty="0" smtClean="0"/>
              <a:t>в</a:t>
            </a:r>
            <a:r>
              <a:rPr lang="ru-RU" sz="2800" i="1" dirty="0" smtClean="0">
                <a:solidFill>
                  <a:srgbClr val="FF0000"/>
                </a:solidFill>
              </a:rPr>
              <a:t>ь</a:t>
            </a:r>
            <a:r>
              <a:rPr lang="ru-RU" sz="2800" i="1" dirty="0" smtClean="0"/>
              <a:t>юга</a:t>
            </a:r>
            <a:r>
              <a:rPr lang="ru-RU" sz="2800" i="1" dirty="0"/>
              <a:t>, </a:t>
            </a:r>
            <a:r>
              <a:rPr lang="ru-RU" sz="2800" i="1" dirty="0" smtClean="0"/>
              <a:t>и</a:t>
            </a:r>
            <a:r>
              <a:rPr lang="ru-RU" sz="2800" i="1" dirty="0" smtClean="0">
                <a:solidFill>
                  <a:srgbClr val="FF0000"/>
                </a:solidFill>
              </a:rPr>
              <a:t>д</a:t>
            </a:r>
            <a:r>
              <a:rPr lang="ru-RU" sz="2800" i="1" dirty="0" smtClean="0"/>
              <a:t>ти</a:t>
            </a:r>
            <a:r>
              <a:rPr lang="ru-RU" sz="2800" i="1" dirty="0"/>
              <a:t>,  </a:t>
            </a:r>
            <a:r>
              <a:rPr lang="ru-RU" sz="2800" i="1" dirty="0" smtClean="0">
                <a:solidFill>
                  <a:srgbClr val="FF0000"/>
                </a:solidFill>
              </a:rPr>
              <a:t>не</a:t>
            </a:r>
            <a:r>
              <a:rPr lang="ru-RU" sz="2800" i="1" dirty="0" smtClean="0"/>
              <a:t>в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зможно</a:t>
            </a:r>
            <a:r>
              <a:rPr lang="ru-RU" sz="2800" i="1" dirty="0"/>
              <a:t>, </a:t>
            </a:r>
            <a:r>
              <a:rPr lang="ru-RU" sz="2800" i="1" dirty="0" smtClean="0"/>
              <a:t>т</a:t>
            </a:r>
            <a:r>
              <a:rPr lang="ru-RU" sz="2800" i="1" dirty="0" smtClean="0">
                <a:solidFill>
                  <a:srgbClr val="FF0000"/>
                </a:solidFill>
              </a:rPr>
              <a:t>е</a:t>
            </a:r>
            <a:r>
              <a:rPr lang="ru-RU" sz="2800" i="1" dirty="0" smtClean="0"/>
              <a:t>рмом</a:t>
            </a:r>
            <a:r>
              <a:rPr lang="ru-RU" sz="2800" i="1" dirty="0" smtClean="0">
                <a:solidFill>
                  <a:srgbClr val="FF0000"/>
                </a:solidFill>
              </a:rPr>
              <a:t>е</a:t>
            </a:r>
            <a:r>
              <a:rPr lang="ru-RU" sz="2800" i="1" dirty="0" smtClean="0"/>
              <a:t>тр</a:t>
            </a:r>
            <a:r>
              <a:rPr lang="ru-RU" sz="2800" i="1" dirty="0"/>
              <a:t>, </a:t>
            </a:r>
            <a:r>
              <a:rPr lang="ru-RU" sz="2800" i="1" dirty="0" smtClean="0"/>
              <a:t>п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казывал</a:t>
            </a:r>
            <a:r>
              <a:rPr lang="ru-RU" sz="2800" i="1" dirty="0"/>
              <a:t>,  </a:t>
            </a:r>
            <a:r>
              <a:rPr lang="ru-RU" sz="2800" i="1" dirty="0" smtClean="0"/>
              <a:t>уютн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, друз</a:t>
            </a:r>
            <a:r>
              <a:rPr lang="ru-RU" sz="2800" i="1" dirty="0" smtClean="0">
                <a:solidFill>
                  <a:srgbClr val="FF0000"/>
                </a:solidFill>
              </a:rPr>
              <a:t>ь</a:t>
            </a:r>
            <a:r>
              <a:rPr lang="ru-RU" sz="2800" i="1" dirty="0" smtClean="0"/>
              <a:t>я</a:t>
            </a:r>
            <a:endParaRPr lang="ru-RU" sz="2800" dirty="0"/>
          </a:p>
          <a:p>
            <a:pPr lvl="0"/>
            <a:r>
              <a:rPr lang="ru-RU" sz="2800" i="1" dirty="0" err="1" smtClean="0"/>
              <a:t>решит</a:t>
            </a:r>
            <a:r>
              <a:rPr lang="ru-RU" sz="2800" i="1" dirty="0" err="1" smtClean="0">
                <a:solidFill>
                  <a:srgbClr val="FF0000"/>
                </a:solidFill>
              </a:rPr>
              <a:t>и</a:t>
            </a:r>
            <a:r>
              <a:rPr lang="ru-RU" sz="2800" i="1" dirty="0" err="1" smtClean="0"/>
              <a:t>льн</a:t>
            </a:r>
            <a:r>
              <a:rPr lang="ru-RU" sz="2800" i="1" dirty="0" err="1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,  бу</a:t>
            </a:r>
            <a:r>
              <a:rPr lang="ru-RU" sz="2800" i="1" dirty="0" smtClean="0">
                <a:solidFill>
                  <a:srgbClr val="FF0000"/>
                </a:solidFill>
              </a:rPr>
              <a:t>д</a:t>
            </a:r>
            <a:r>
              <a:rPr lang="ru-RU" sz="2800" i="1" dirty="0" smtClean="0"/>
              <a:t>то вым</a:t>
            </a:r>
            <a:r>
              <a:rPr lang="ru-RU" sz="2800" i="1" dirty="0" smtClean="0">
                <a:solidFill>
                  <a:srgbClr val="FF0000"/>
                </a:solidFill>
              </a:rPr>
              <a:t>е</a:t>
            </a:r>
            <a:r>
              <a:rPr lang="ru-RU" sz="2800" i="1" dirty="0" smtClean="0"/>
              <a:t>рло</a:t>
            </a:r>
            <a:r>
              <a:rPr lang="ru-RU" sz="2800" i="1" dirty="0"/>
              <a:t>,  </a:t>
            </a:r>
            <a:r>
              <a:rPr lang="ru-RU" sz="2800" i="1" dirty="0" smtClean="0"/>
              <a:t>        </a:t>
            </a:r>
            <a:r>
              <a:rPr lang="ru-RU" sz="2800" i="1" dirty="0" smtClean="0">
                <a:solidFill>
                  <a:srgbClr val="FF0000"/>
                </a:solidFill>
              </a:rPr>
              <a:t>не</a:t>
            </a:r>
            <a:r>
              <a:rPr lang="ru-RU" sz="2800" i="1" dirty="0" smtClean="0"/>
              <a:t> встретили </a:t>
            </a:r>
            <a:endParaRPr lang="ru-RU" sz="2800" dirty="0"/>
          </a:p>
          <a:p>
            <a:pPr lvl="0"/>
            <a:r>
              <a:rPr lang="ru-RU" sz="2800" i="1" dirty="0" smtClean="0">
                <a:solidFill>
                  <a:srgbClr val="FF0000"/>
                </a:solidFill>
              </a:rPr>
              <a:t>не</a:t>
            </a:r>
            <a:r>
              <a:rPr lang="ru-RU" sz="2800" i="1" dirty="0" smtClean="0"/>
              <a:t>п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слушными</a:t>
            </a:r>
            <a:r>
              <a:rPr lang="ru-RU" sz="2800" i="1" dirty="0"/>
              <a:t>, </a:t>
            </a:r>
            <a:r>
              <a:rPr lang="ru-RU" sz="2800" i="1" dirty="0" smtClean="0"/>
              <a:t>с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зывать</a:t>
            </a:r>
            <a:r>
              <a:rPr lang="ru-RU" sz="2800" i="1" dirty="0"/>
              <a:t>, </a:t>
            </a:r>
            <a:r>
              <a:rPr lang="ru-RU" sz="2800" i="1" dirty="0" smtClean="0"/>
              <a:t>сначал</a:t>
            </a:r>
            <a:r>
              <a:rPr lang="ru-RU" sz="2800" i="1" dirty="0" smtClean="0">
                <a:solidFill>
                  <a:srgbClr val="FF0000"/>
                </a:solidFill>
              </a:rPr>
              <a:t>а</a:t>
            </a:r>
            <a:r>
              <a:rPr lang="ru-RU" sz="2800" i="1" dirty="0" smtClean="0"/>
              <a:t>,  пр</a:t>
            </a:r>
            <a:r>
              <a:rPr lang="ru-RU" sz="2800" i="1" dirty="0" smtClean="0">
                <a:solidFill>
                  <a:srgbClr val="FF0000"/>
                </a:solidFill>
              </a:rPr>
              <a:t>и</a:t>
            </a:r>
            <a:r>
              <a:rPr lang="ru-RU" sz="2800" i="1" dirty="0" smtClean="0"/>
              <a:t>л</a:t>
            </a:r>
            <a:r>
              <a:rPr lang="ru-RU" sz="2800" i="1" dirty="0" smtClean="0">
                <a:solidFill>
                  <a:srgbClr val="FF0000"/>
                </a:solidFill>
              </a:rPr>
              <a:t>е</a:t>
            </a:r>
            <a:r>
              <a:rPr lang="ru-RU" sz="2800" i="1" dirty="0" smtClean="0"/>
              <a:t>тела</a:t>
            </a:r>
            <a:r>
              <a:rPr lang="ru-RU" sz="2800" i="1" dirty="0"/>
              <a:t>,  </a:t>
            </a:r>
            <a:r>
              <a:rPr lang="ru-RU" sz="2800" i="1" dirty="0" smtClean="0"/>
              <a:t>кл</a:t>
            </a:r>
            <a:r>
              <a:rPr lang="ru-RU" sz="2800" i="1" dirty="0" smtClean="0">
                <a:solidFill>
                  <a:srgbClr val="FF0000"/>
                </a:solidFill>
              </a:rPr>
              <a:t>е</a:t>
            </a:r>
            <a:r>
              <a:rPr lang="ru-RU" sz="2800" i="1" dirty="0" smtClean="0"/>
              <a:t>вать</a:t>
            </a:r>
            <a:endParaRPr lang="ru-RU" sz="2800" dirty="0"/>
          </a:p>
          <a:p>
            <a:pPr lvl="0"/>
            <a:r>
              <a:rPr lang="ru-RU" sz="2800" i="1" dirty="0">
                <a:solidFill>
                  <a:srgbClr val="FF0000"/>
                </a:solidFill>
              </a:rPr>
              <a:t>н</a:t>
            </a:r>
            <a:r>
              <a:rPr lang="ru-RU" sz="2800" i="1" dirty="0" smtClean="0">
                <a:solidFill>
                  <a:srgbClr val="FF0000"/>
                </a:solidFill>
              </a:rPr>
              <a:t>е </a:t>
            </a:r>
            <a:r>
              <a:rPr lang="ru-RU" sz="2800" i="1" dirty="0" smtClean="0"/>
              <a:t>страш</a:t>
            </a:r>
            <a:r>
              <a:rPr lang="ru-RU" sz="2800" i="1" dirty="0" smtClean="0">
                <a:solidFill>
                  <a:srgbClr val="FF0000"/>
                </a:solidFill>
              </a:rPr>
              <a:t>е</a:t>
            </a:r>
            <a:r>
              <a:rPr lang="ru-RU" sz="2800" i="1" dirty="0" smtClean="0"/>
              <a:t>н</a:t>
            </a:r>
            <a:r>
              <a:rPr lang="ru-RU" sz="2800" i="1" dirty="0"/>
              <a:t>, </a:t>
            </a:r>
            <a:r>
              <a:rPr lang="ru-RU" sz="2800" i="1" dirty="0" smtClean="0"/>
              <a:t>м</a:t>
            </a:r>
            <a:r>
              <a:rPr lang="ru-RU" sz="2800" i="1" dirty="0" smtClean="0">
                <a:solidFill>
                  <a:srgbClr val="FF0000"/>
                </a:solidFill>
              </a:rPr>
              <a:t>о</a:t>
            </a:r>
            <a:r>
              <a:rPr lang="ru-RU" sz="2800" i="1" dirty="0" smtClean="0"/>
              <a:t>ро</a:t>
            </a:r>
            <a:r>
              <a:rPr lang="ru-RU" sz="2800" i="1" dirty="0" smtClean="0">
                <a:solidFill>
                  <a:srgbClr val="FF0000"/>
                </a:solidFill>
              </a:rPr>
              <a:t>з</a:t>
            </a:r>
            <a:endParaRPr lang="ru-RU" sz="2800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endParaRPr lang="ru-RU" sz="2800" dirty="0" smtClean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endParaRPr lang="ru-RU" sz="2800" dirty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endParaRPr lang="ru-RU" sz="2800" dirty="0" smtClean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endParaRPr lang="ru-RU" sz="2800" dirty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endParaRPr lang="ru-RU" sz="2800" dirty="0" smtClean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endParaRPr lang="ru-RU" sz="2800" dirty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См</a:t>
            </a:r>
            <a:r>
              <a:rPr lang="ru-RU" sz="2800" dirty="0" smtClean="0">
                <a:solidFill>
                  <a:srgbClr val="FF0000"/>
                </a:solidFill>
                <a:latin typeface="Noto Serif"/>
              </a:rPr>
              <a:t>а</a:t>
            </a: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стерил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Noto Serif"/>
              </a:rPr>
              <a:t>устро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и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л,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  <a:latin typeface="Noto Serif"/>
              </a:rPr>
              <a:t>о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днажды,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Noto Serif"/>
              </a:rPr>
              <a:t>н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в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о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зможно,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Noto Serif"/>
              </a:rPr>
              <a:t>т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рмом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тр,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Noto Serif"/>
              </a:rPr>
              <a:t>п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о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каз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ы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вал,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Noto Serif"/>
              </a:rPr>
              <a:t>р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шит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льн</a:t>
            </a:r>
            <a:r>
              <a:rPr lang="ru-RU" sz="2800" dirty="0">
                <a:solidFill>
                  <a:srgbClr val="FF0000"/>
                </a:solidFill>
                <a:latin typeface="Noto Serif"/>
              </a:rPr>
              <a:t>о</a:t>
            </a:r>
            <a:r>
              <a:rPr lang="ru-RU" sz="2800" dirty="0">
                <a:solidFill>
                  <a:srgbClr val="000000"/>
                </a:solidFill>
                <a:latin typeface="Noto Serif"/>
              </a:rPr>
              <a:t>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ш</a:t>
            </a:r>
            <a:r>
              <a:rPr lang="ru-RU" sz="2800" dirty="0" smtClean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ля,</a:t>
            </a:r>
          </a:p>
          <a:p>
            <a:pPr marL="45720" indent="0" algn="ctr">
              <a:buNone/>
            </a:pPr>
            <a:r>
              <a:rPr lang="ru-RU" sz="2800" dirty="0">
                <a:solidFill>
                  <a:srgbClr val="000000"/>
                </a:solidFill>
                <a:latin typeface="Noto Serif"/>
              </a:rPr>
              <a:t>н</a:t>
            </a:r>
            <a:r>
              <a:rPr lang="ru-RU" sz="2800" dirty="0" smtClean="0">
                <a:solidFill>
                  <a:srgbClr val="FF0000"/>
                </a:solidFill>
                <a:latin typeface="Noto Serif"/>
              </a:rPr>
              <a:t>е</a:t>
            </a: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п</a:t>
            </a:r>
            <a:r>
              <a:rPr lang="ru-RU" sz="2800" dirty="0" smtClean="0">
                <a:solidFill>
                  <a:srgbClr val="FF0000"/>
                </a:solidFill>
                <a:latin typeface="Noto Serif"/>
              </a:rPr>
              <a:t>о</a:t>
            </a: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слушн</a:t>
            </a:r>
            <a:r>
              <a:rPr lang="ru-RU" sz="2800" dirty="0" smtClean="0">
                <a:solidFill>
                  <a:srgbClr val="FF0000"/>
                </a:solidFill>
                <a:latin typeface="Noto Serif"/>
              </a:rPr>
              <a:t>ы</a:t>
            </a:r>
            <a:r>
              <a:rPr lang="ru-RU" sz="2800" dirty="0" smtClean="0">
                <a:solidFill>
                  <a:srgbClr val="000000"/>
                </a:solidFill>
                <a:latin typeface="Noto Serif"/>
              </a:rPr>
              <a:t>ми.</a:t>
            </a:r>
            <a:endParaRPr lang="ru-RU" sz="2800" dirty="0">
              <a:solidFill>
                <a:srgbClr val="000000"/>
              </a:solidFill>
              <a:latin typeface="Noto Serif"/>
            </a:endParaRPr>
          </a:p>
          <a:p>
            <a:pPr marL="45720" indent="0" algn="ctr">
              <a:buNone/>
            </a:pPr>
            <a:endParaRPr lang="ru-RU" sz="2800" dirty="0" smtClean="0">
              <a:solidFill>
                <a:srgbClr val="000000"/>
              </a:solidFill>
              <a:latin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82279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102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Изложение по рассказу В. Чаплиной "Лесная кормушка</vt:lpstr>
      <vt:lpstr>Лесная кормушка</vt:lpstr>
      <vt:lpstr>Презентация PowerPoint</vt:lpstr>
      <vt:lpstr>Презентация PowerPoint</vt:lpstr>
      <vt:lpstr>Презентация PowerPoint</vt:lpstr>
      <vt:lpstr>План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ИГОРЬ</cp:lastModifiedBy>
  <cp:revision>5</cp:revision>
  <dcterms:created xsi:type="dcterms:W3CDTF">2018-11-20T22:33:35Z</dcterms:created>
  <dcterms:modified xsi:type="dcterms:W3CDTF">2020-12-05T19:09:10Z</dcterms:modified>
</cp:coreProperties>
</file>