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3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428604"/>
            <a:ext cx="7406640" cy="37862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Использование в работе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интернет-ресурсов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для проведения дистанционных олимпиад и викторин с младшими школьниками.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500570"/>
            <a:ext cx="7406640" cy="178595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 МАОУ»ШИ №31» Копылова О.С.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https://kssovushka.ru/viktoriny/</a:t>
            </a:r>
            <a:endParaRPr lang="ru-RU" dirty="0"/>
          </a:p>
        </p:txBody>
      </p:sp>
      <p:pic>
        <p:nvPicPr>
          <p:cNvPr id="1026" name="Picture 2" descr="C:\Users\Home\Desktop\совушк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4"/>
            <a:ext cx="8272311" cy="5005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https://nic-snail.ru/lp/konkursy_ovz</a:t>
            </a:r>
            <a:endParaRPr lang="ru-RU" dirty="0"/>
          </a:p>
        </p:txBody>
      </p:sp>
      <p:pic>
        <p:nvPicPr>
          <p:cNvPr id="2050" name="Picture 2" descr="C:\Users\Home\Desktop\снейл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35100" y="1528359"/>
            <a:ext cx="7499350" cy="463948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225536"/>
          </a:xfrm>
        </p:spPr>
        <p:txBody>
          <a:bodyPr>
            <a:noAutofit/>
          </a:bodyPr>
          <a:lstStyle/>
          <a:p>
            <a:r>
              <a:rPr lang="en-US" sz="2400" dirty="0" smtClean="0"/>
              <a:t>https://rosobrkonkurs.ru/polozheniya/polozheniya-contests/729-vserossijskij-tvorcheskij-konkurs-dlya-detej-s-ovz-radost-tvorchestva</a:t>
            </a:r>
            <a:endParaRPr lang="ru-RU" sz="2400" dirty="0"/>
          </a:p>
        </p:txBody>
      </p:sp>
      <p:pic>
        <p:nvPicPr>
          <p:cNvPr id="3074" name="Picture 2" descr="C:\Users\Home\Desktop\рособрконкурс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85926"/>
            <a:ext cx="8155914" cy="46053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http://konkursydetyam.ru/konkursyi-dlya-detey-s-ovz/vserossiyskiy-tvorcheskiy-konkurs-chudesnaya-vesna</a:t>
            </a:r>
            <a:endParaRPr lang="ru-RU" sz="2800" dirty="0"/>
          </a:p>
        </p:txBody>
      </p:sp>
      <p:pic>
        <p:nvPicPr>
          <p:cNvPr id="4098" name="Picture 2" descr="C:\Users\Home\Desktop\путь знаний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35100" y="1608621"/>
            <a:ext cx="7499350" cy="447895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https://uspeh.tspu.ru/meroprijatija-dlja-detej-s-osobennostjami-zdorovja.html</a:t>
            </a:r>
            <a:endParaRPr lang="ru-RU" sz="2800" dirty="0"/>
          </a:p>
        </p:txBody>
      </p:sp>
      <p:pic>
        <p:nvPicPr>
          <p:cNvPr id="5122" name="Picture 2" descr="C:\Users\Home\Desktop\успех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00174"/>
            <a:ext cx="7215238" cy="501491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https://konkurs-kids.ru/konkursy/tvorcheskie-konkursy/konkurs-dlya-detey-s-ovz/</a:t>
            </a:r>
            <a:endParaRPr lang="ru-RU" sz="2800" dirty="0"/>
          </a:p>
        </p:txBody>
      </p:sp>
      <p:pic>
        <p:nvPicPr>
          <p:cNvPr id="6146" name="Picture 2" descr="C:\Users\Home\Desktop\мир фантазий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71612"/>
            <a:ext cx="7072362" cy="506712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https://zharptica8.ru/?page_id=13</a:t>
            </a:r>
            <a:endParaRPr lang="ru-RU" dirty="0"/>
          </a:p>
        </p:txBody>
      </p:sp>
      <p:pic>
        <p:nvPicPr>
          <p:cNvPr id="8194" name="Picture 2" descr="C:\Users\Home\Desktop\жар птица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97874" y="1715257"/>
            <a:ext cx="8036576" cy="457126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79</TotalTime>
  <Words>47</Words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Использование в работе интернет-ресурсов для проведения дистанционных олимпиад и викторин с младшими школьниками. </vt:lpstr>
      <vt:lpstr>https://kssovushka.ru/viktoriny/</vt:lpstr>
      <vt:lpstr>https://nic-snail.ru/lp/konkursy_ovz</vt:lpstr>
      <vt:lpstr>https://rosobrkonkurs.ru/polozheniya/polozheniya-contests/729-vserossijskij-tvorcheskij-konkurs-dlya-detej-s-ovz-radost-tvorchestva</vt:lpstr>
      <vt:lpstr>http://konkursydetyam.ru/konkursyi-dlya-detey-s-ovz/vserossiyskiy-tvorcheskiy-konkurs-chudesnaya-vesna</vt:lpstr>
      <vt:lpstr>https://uspeh.tspu.ru/meroprijatija-dlja-detej-s-osobennostjami-zdorovja.html</vt:lpstr>
      <vt:lpstr>https://konkurs-kids.ru/konkursy/tvorcheskie-konkursy/konkurs-dlya-detey-s-ovz/</vt:lpstr>
      <vt:lpstr>https://zharptica8.ru/?page_id=13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в работе интернет-ресурсов для проведения дистанционных олимпиад и викторин с младшими школьниками. </dc:title>
  <dc:creator>Home</dc:creator>
  <cp:lastModifiedBy>Михаил</cp:lastModifiedBy>
  <cp:revision>11</cp:revision>
  <dcterms:created xsi:type="dcterms:W3CDTF">2020-03-23T19:08:53Z</dcterms:created>
  <dcterms:modified xsi:type="dcterms:W3CDTF">2020-12-05T09:57:44Z</dcterms:modified>
</cp:coreProperties>
</file>