
<file path=[Content_Types].xml><?xml version="1.0" encoding="utf-8"?>
<Types xmlns="http://schemas.openxmlformats.org/package/2006/content-types">
  <Default Extension="wmf" ContentType="image/x-wmf"/>
  <Default Extension="png" ContentType="image/png"/>
  <Default Extension="jpg" ContentType="image/jpeg"/>
  <Default Extension="jpeg" ContentType="image/jpeg"/>
  <Default Extension="xml" ContentType="application/xml"/>
  <Default Extension="rels" ContentType="application/vnd.openxmlformats-package.relationships+xml"/>
  <Default Extension="bin" ContentType="application/vnd.openxmlformats-officedocument.oleObject"/>
  <Override PartName="/ppt/slides/slide9.xml" ContentType="application/vnd.openxmlformats-officedocument.presentationml.slide+xml"/>
  <Override PartName="/ppt/slides/slide10.xml" ContentType="application/vnd.openxmlformats-officedocument.presentationml.slide+xml"/>
  <Override PartName="/ppt/slides/slide6.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Layouts/slideLayout10.xml" ContentType="application/vnd.openxmlformats-officedocument.presentationml.slideLayout+xml"/>
  <Override PartName="/ppt/slideLayouts/slideLayout4.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2.xml" ContentType="application/vnd.openxmlformats-officedocument.presentationml.slideLayout+xml"/>
  <Override PartName="/ppt/slides/slide8.xml" ContentType="application/vnd.openxmlformats-officedocument.presentationml.slide+xml"/>
  <Override PartName="/docProps/app.xml" ContentType="application/vnd.openxmlformats-officedocument.extended-properties+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s/slide4.xml" ContentType="application/vnd.openxmlformats-officedocument.presentationml.slide+xml"/>
  <Override PartName="/docProps/core.xml" ContentType="application/vnd.openxmlformats-package.core-properties+xml"/>
  <Override PartName="/ppt/viewProps.xml" ContentType="application/vnd.openxmlformats-officedocument.presentationml.viewProps+xml"/>
  <Override PartName="/ppt/slides/slide7.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slideMasters/slideMaster1.xml" ContentType="application/vnd.openxmlformats-officedocument.presentationml.slideMaster+xml"/>
  <Override PartName="/ppt/presentation.xml" ContentType="application/vnd.openxmlformats-officedocument.presentationml.presentation.main+xml"/>
  <Override PartName="/ppt/tableStyles.xml" ContentType="application/vnd.openxmlformats-officedocument.presentationml.tableStyles+xml"/>
  <Override PartName="/ppt/theme/theme1.xml" ContentType="application/vnd.openxmlformats-officedocument.theme+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1" Type="http://schemas.openxmlformats.org/officeDocument/2006/relationships/officeDocument" Target="ppt/presentation.xml"/><Relationship Id="rId2"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aveSubsetFonts="1">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12192000" cy="6858000"/>
  <p:notesSz cx="6858000" cy="12192000"/>
  <p:defaultTextStyle>
    <a:defPPr>
      <a:defRPr lang="ru-RU"/>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236" y="-90"/>
      </p:cViewPr>
      <p:guideLst>
        <p:guide pos="2160" orient="horz"/>
        <p:guide pos="2880"/>
      </p:guideLst>
    </p:cSldViewPr>
  </p:slideViewPr>
  <p:notesTextViewPr>
    <p:cViewPr>
      <p:scale>
        <a:sx n="100" d="100"/>
        <a:sy n="100" d="100"/>
      </p:scale>
      <p:origin x="0" y="0"/>
    </p:cViewPr>
  </p:notesTextViewPr>
  <p:gridSpacing cx="72008" cy="72008"/>
</p:viewPr>
</file>

<file path=ppt/_rels/presentation.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presProps" Target="presProps.xml" /><Relationship Id="rId14" Type="http://schemas.openxmlformats.org/officeDocument/2006/relationships/tableStyles" Target="tableStyles.xml" /><Relationship Id="rId15" Type="http://schemas.openxmlformats.org/officeDocument/2006/relationships/viewProps" Target="viewProps.xml" /></Relationship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itle" userDrawn="1">
  <p:cSld name="Title Slide">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ctrTitle" hasCustomPrompt="0"/>
          </p:nvPr>
        </p:nvSpPr>
        <p:spPr bwMode="auto">
          <a:xfrm>
            <a:off x="1523999" y="1122363"/>
            <a:ext cx="9144000" cy="2387599"/>
          </a:xfrm>
        </p:spPr>
        <p:txBody>
          <a:bodyPr anchor="b"/>
          <a:lstStyle>
            <a:lvl1pPr algn="ctr">
              <a:defRPr sz="6000"/>
            </a:lvl1pPr>
          </a:lstStyle>
          <a:p>
            <a:pPr>
              <a:defRPr/>
            </a:pPr>
            <a:r>
              <a:rPr lang="ru-RU"/>
              <a:t>Click to edit Master title style</a:t>
            </a:r>
            <a:endParaRPr lang="ru-RU"/>
          </a:p>
        </p:txBody>
      </p:sp>
      <p:sp>
        <p:nvSpPr>
          <p:cNvPr id="5" name="Subtitle 2" hidden="0"/>
          <p:cNvSpPr>
            <a:spLocks noGrp="1"/>
          </p:cNvSpPr>
          <p:nvPr isPhoto="0" userDrawn="0">
            <p:ph type="subTitle" idx="1" hasCustomPrompt="0"/>
          </p:nvPr>
        </p:nvSpPr>
        <p:spPr bwMode="auto">
          <a:xfrm>
            <a:off x="1523999" y="3602037"/>
            <a:ext cx="9144000" cy="1655761"/>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ru-RU"/>
              <a:t>Click to edit Master subtitle style</a:t>
            </a:r>
            <a:endParaRPr lang="ru-RU"/>
          </a:p>
        </p:txBody>
      </p:sp>
      <p:sp>
        <p:nvSpPr>
          <p:cNvPr id="6" name="Date Placeholder 3" hidden="0"/>
          <p:cNvSpPr>
            <a:spLocks noGrp="1"/>
          </p:cNvSpPr>
          <p:nvPr isPhoto="0" userDrawn="0">
            <p:ph type="dt" sz="half" idx="10" hasCustomPrompt="0"/>
          </p:nvPr>
        </p:nvSpPr>
        <p:spPr bwMode="auto"/>
        <p:txBody>
          <a:bodyPr/>
          <a:lstStyle/>
          <a:p>
            <a:pPr>
              <a:defRPr/>
            </a:pPr>
            <a:fld id="{BCC18F51-09EC-435C-A3BA-64A766E099C0}" type="datetimeFigureOut">
              <a:rPr lang="ru-RU"/>
              <a:t/>
            </a:fld>
            <a:endParaRPr lang="ru-RU"/>
          </a:p>
        </p:txBody>
      </p:sp>
      <p:sp>
        <p:nvSpPr>
          <p:cNvPr id="7" name="Footer Placeholder 4" hidden="0"/>
          <p:cNvSpPr>
            <a:spLocks noGrp="1"/>
          </p:cNvSpPr>
          <p:nvPr isPhoto="0" userDrawn="0">
            <p:ph type="ftr" sz="quarter" idx="11" hasCustomPrompt="0"/>
          </p:nvPr>
        </p:nvSpPr>
        <p:spPr bwMode="auto"/>
        <p:txBody>
          <a:bodyPr/>
          <a:lstStyle/>
          <a:p>
            <a:pPr>
              <a:defRPr/>
            </a:pPr>
            <a:endParaRPr lang="ru-RU"/>
          </a:p>
        </p:txBody>
      </p:sp>
      <p:sp>
        <p:nvSpPr>
          <p:cNvPr id="8" name="Slide Number Placeholder 5" hidden="0"/>
          <p:cNvSpPr>
            <a:spLocks noGrp="1"/>
          </p:cNvSpPr>
          <p:nvPr isPhoto="0" userDrawn="0">
            <p:ph type="sldNum" sz="quarter" idx="12" hasCustomPrompt="0"/>
          </p:nvPr>
        </p:nvSpPr>
        <p:spPr bwMode="auto"/>
        <p:txBody>
          <a:bodyPr/>
          <a:lstStyle/>
          <a:p>
            <a:pPr>
              <a:defRPr/>
            </a:pPr>
            <a:fld id="{08395586-F03A-48D1-94DF-16B239DF4FB5}" type="slidenum">
              <a:rPr lang="ru-RU"/>
              <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vertTx" userDrawn="1">
  <p:cSld name="Title and Vertical Text">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title" hasCustomPrompt="0"/>
          </p:nvPr>
        </p:nvSpPr>
        <p:spPr bwMode="auto"/>
        <p:txBody>
          <a:bodyPr/>
          <a:lstStyle/>
          <a:p>
            <a:pPr>
              <a:defRPr/>
            </a:pPr>
            <a:r>
              <a:rPr lang="ru-RU"/>
              <a:t>Click to edit Master title style</a:t>
            </a:r>
            <a:endParaRPr lang="ru-RU"/>
          </a:p>
        </p:txBody>
      </p:sp>
      <p:sp>
        <p:nvSpPr>
          <p:cNvPr id="5" name="Vertical Text Placeholder 2" hidden="0"/>
          <p:cNvSpPr>
            <a:spLocks noGrp="1"/>
          </p:cNvSpPr>
          <p:nvPr isPhoto="0" userDrawn="0">
            <p:ph type="body" orient="vert" idx="1" hasCustomPrompt="0"/>
          </p:nvPr>
        </p:nvSpPr>
        <p:spPr bwMode="auto"/>
        <p:txBody>
          <a:bodyPr vert="eaVert"/>
          <a:lstStyle/>
          <a:p>
            <a:pPr lvl="0">
              <a:defRPr/>
            </a:pPr>
            <a:r>
              <a:rPr lang="ru-RU"/>
              <a:t>Click to edit Master text styles</a:t>
            </a:r>
            <a:endParaRPr/>
          </a:p>
          <a:p>
            <a:pPr lvl="1">
              <a:defRPr/>
            </a:pPr>
            <a:r>
              <a:rPr lang="ru-RU"/>
              <a:t>Second level</a:t>
            </a:r>
            <a:endParaRPr/>
          </a:p>
          <a:p>
            <a:pPr lvl="2">
              <a:defRPr/>
            </a:pPr>
            <a:r>
              <a:rPr lang="ru-RU"/>
              <a:t>Third level</a:t>
            </a:r>
            <a:endParaRPr/>
          </a:p>
          <a:p>
            <a:pPr lvl="3">
              <a:defRPr/>
            </a:pPr>
            <a:r>
              <a:rPr lang="ru-RU"/>
              <a:t>Fourth level</a:t>
            </a:r>
            <a:endParaRPr/>
          </a:p>
          <a:p>
            <a:pPr lvl="4">
              <a:defRPr/>
            </a:pPr>
            <a:r>
              <a:rPr lang="ru-RU"/>
              <a:t>Fifth level</a:t>
            </a:r>
            <a:endParaRPr lang="ru-RU"/>
          </a:p>
        </p:txBody>
      </p:sp>
      <p:sp>
        <p:nvSpPr>
          <p:cNvPr id="6" name="Date Placeholder 3" hidden="0"/>
          <p:cNvSpPr>
            <a:spLocks noGrp="1"/>
          </p:cNvSpPr>
          <p:nvPr isPhoto="0" userDrawn="0">
            <p:ph type="dt" sz="half" idx="10" hasCustomPrompt="0"/>
          </p:nvPr>
        </p:nvSpPr>
        <p:spPr bwMode="auto"/>
        <p:txBody>
          <a:bodyPr/>
          <a:lstStyle/>
          <a:p>
            <a:pPr>
              <a:defRPr/>
            </a:pPr>
            <a:fld id="{BCC18F51-09EC-435C-A3BA-64A766E099C0}" type="datetimeFigureOut">
              <a:rPr lang="ru-RU"/>
              <a:t/>
            </a:fld>
            <a:endParaRPr lang="ru-RU"/>
          </a:p>
        </p:txBody>
      </p:sp>
      <p:sp>
        <p:nvSpPr>
          <p:cNvPr id="7" name="Footer Placeholder 4" hidden="0"/>
          <p:cNvSpPr>
            <a:spLocks noGrp="1"/>
          </p:cNvSpPr>
          <p:nvPr isPhoto="0" userDrawn="0">
            <p:ph type="ftr" sz="quarter" idx="11" hasCustomPrompt="0"/>
          </p:nvPr>
        </p:nvSpPr>
        <p:spPr bwMode="auto"/>
        <p:txBody>
          <a:bodyPr/>
          <a:lstStyle/>
          <a:p>
            <a:pPr>
              <a:defRPr/>
            </a:pPr>
            <a:endParaRPr lang="ru-RU"/>
          </a:p>
        </p:txBody>
      </p:sp>
      <p:sp>
        <p:nvSpPr>
          <p:cNvPr id="8" name="Slide Number Placeholder 5" hidden="0"/>
          <p:cNvSpPr>
            <a:spLocks noGrp="1"/>
          </p:cNvSpPr>
          <p:nvPr isPhoto="0" userDrawn="0">
            <p:ph type="sldNum" sz="quarter" idx="12" hasCustomPrompt="0"/>
          </p:nvPr>
        </p:nvSpPr>
        <p:spPr bwMode="auto"/>
        <p:txBody>
          <a:bodyPr/>
          <a:lstStyle/>
          <a:p>
            <a:pPr>
              <a:defRPr/>
            </a:pPr>
            <a:fld id="{08395586-F03A-48D1-94DF-16B239DF4FB5}" type="slidenum">
              <a:rPr lang="ru-RU"/>
              <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vertTitleAndTx" userDrawn="1">
  <p:cSld name="Vertical Title and Text">
    <p:spTree>
      <p:nvGrpSpPr>
        <p:cNvPr id="1" name="" hidden="0"/>
        <p:cNvGrpSpPr/>
        <p:nvPr isPhoto="0" userDrawn="0"/>
      </p:nvGrpSpPr>
      <p:grpSpPr bwMode="auto">
        <a:xfrm>
          <a:off x="0" y="0"/>
          <a:ext cx="0" cy="0"/>
          <a:chOff x="0" y="0"/>
          <a:chExt cx="0" cy="0"/>
        </a:xfrm>
      </p:grpSpPr>
      <p:sp>
        <p:nvSpPr>
          <p:cNvPr id="4" name="Vertical Title 1" hidden="0"/>
          <p:cNvSpPr>
            <a:spLocks noGrp="1"/>
          </p:cNvSpPr>
          <p:nvPr isPhoto="0" userDrawn="0">
            <p:ph type="title" orient="vert" hasCustomPrompt="0"/>
          </p:nvPr>
        </p:nvSpPr>
        <p:spPr bwMode="auto">
          <a:xfrm>
            <a:off x="8724899" y="365124"/>
            <a:ext cx="2628900" cy="5811837"/>
          </a:xfrm>
        </p:spPr>
        <p:txBody>
          <a:bodyPr vert="eaVert"/>
          <a:lstStyle/>
          <a:p>
            <a:pPr>
              <a:defRPr/>
            </a:pPr>
            <a:r>
              <a:rPr lang="ru-RU"/>
              <a:t>Click to edit Master title style</a:t>
            </a:r>
            <a:endParaRPr lang="ru-RU"/>
          </a:p>
        </p:txBody>
      </p:sp>
      <p:sp>
        <p:nvSpPr>
          <p:cNvPr id="5" name="Vertical Text Placeholder 2" hidden="0"/>
          <p:cNvSpPr>
            <a:spLocks noGrp="1"/>
          </p:cNvSpPr>
          <p:nvPr isPhoto="0" userDrawn="0">
            <p:ph type="body" orient="vert" idx="1" hasCustomPrompt="0"/>
          </p:nvPr>
        </p:nvSpPr>
        <p:spPr bwMode="auto">
          <a:xfrm>
            <a:off x="838199" y="365124"/>
            <a:ext cx="7734299" cy="5811837"/>
          </a:xfrm>
        </p:spPr>
        <p:txBody>
          <a:bodyPr vert="eaVert"/>
          <a:lstStyle/>
          <a:p>
            <a:pPr lvl="0">
              <a:defRPr/>
            </a:pPr>
            <a:r>
              <a:rPr lang="ru-RU"/>
              <a:t>Click to edit Master text styles</a:t>
            </a:r>
            <a:endParaRPr/>
          </a:p>
          <a:p>
            <a:pPr lvl="1">
              <a:defRPr/>
            </a:pPr>
            <a:r>
              <a:rPr lang="ru-RU"/>
              <a:t>Second level</a:t>
            </a:r>
            <a:endParaRPr/>
          </a:p>
          <a:p>
            <a:pPr lvl="2">
              <a:defRPr/>
            </a:pPr>
            <a:r>
              <a:rPr lang="ru-RU"/>
              <a:t>Third level</a:t>
            </a:r>
            <a:endParaRPr/>
          </a:p>
          <a:p>
            <a:pPr lvl="3">
              <a:defRPr/>
            </a:pPr>
            <a:r>
              <a:rPr lang="ru-RU"/>
              <a:t>Fourth level</a:t>
            </a:r>
            <a:endParaRPr/>
          </a:p>
          <a:p>
            <a:pPr lvl="4">
              <a:defRPr/>
            </a:pPr>
            <a:r>
              <a:rPr lang="ru-RU"/>
              <a:t>Fifth level</a:t>
            </a:r>
            <a:endParaRPr lang="ru-RU"/>
          </a:p>
        </p:txBody>
      </p:sp>
      <p:sp>
        <p:nvSpPr>
          <p:cNvPr id="6" name="Date Placeholder 3" hidden="0"/>
          <p:cNvSpPr>
            <a:spLocks noGrp="1"/>
          </p:cNvSpPr>
          <p:nvPr isPhoto="0" userDrawn="0">
            <p:ph type="dt" sz="half" idx="10" hasCustomPrompt="0"/>
          </p:nvPr>
        </p:nvSpPr>
        <p:spPr bwMode="auto"/>
        <p:txBody>
          <a:bodyPr/>
          <a:lstStyle/>
          <a:p>
            <a:pPr>
              <a:defRPr/>
            </a:pPr>
            <a:fld id="{BCC18F51-09EC-435C-A3BA-64A766E099C0}" type="datetimeFigureOut">
              <a:rPr lang="ru-RU"/>
              <a:t/>
            </a:fld>
            <a:endParaRPr lang="ru-RU"/>
          </a:p>
        </p:txBody>
      </p:sp>
      <p:sp>
        <p:nvSpPr>
          <p:cNvPr id="7" name="Footer Placeholder 4" hidden="0"/>
          <p:cNvSpPr>
            <a:spLocks noGrp="1"/>
          </p:cNvSpPr>
          <p:nvPr isPhoto="0" userDrawn="0">
            <p:ph type="ftr" sz="quarter" idx="11" hasCustomPrompt="0"/>
          </p:nvPr>
        </p:nvSpPr>
        <p:spPr bwMode="auto"/>
        <p:txBody>
          <a:bodyPr/>
          <a:lstStyle/>
          <a:p>
            <a:pPr>
              <a:defRPr/>
            </a:pPr>
            <a:endParaRPr lang="ru-RU"/>
          </a:p>
        </p:txBody>
      </p:sp>
      <p:sp>
        <p:nvSpPr>
          <p:cNvPr id="8" name="Slide Number Placeholder 5" hidden="0"/>
          <p:cNvSpPr>
            <a:spLocks noGrp="1"/>
          </p:cNvSpPr>
          <p:nvPr isPhoto="0" userDrawn="0">
            <p:ph type="sldNum" sz="quarter" idx="12" hasCustomPrompt="0"/>
          </p:nvPr>
        </p:nvSpPr>
        <p:spPr bwMode="auto"/>
        <p:txBody>
          <a:bodyPr/>
          <a:lstStyle/>
          <a:p>
            <a:pPr>
              <a:defRPr/>
            </a:pPr>
            <a:fld id="{08395586-F03A-48D1-94DF-16B239DF4FB5}" type="slidenum">
              <a:rPr lang="ru-RU"/>
              <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obj" userDrawn="1">
  <p:cSld name="Title and Content">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title" hasCustomPrompt="0"/>
          </p:nvPr>
        </p:nvSpPr>
        <p:spPr bwMode="auto"/>
        <p:txBody>
          <a:bodyPr/>
          <a:lstStyle/>
          <a:p>
            <a:pPr>
              <a:defRPr/>
            </a:pPr>
            <a:r>
              <a:rPr lang="ru-RU"/>
              <a:t>Click to edit Master title style</a:t>
            </a:r>
            <a:endParaRPr lang="ru-RU"/>
          </a:p>
        </p:txBody>
      </p:sp>
      <p:sp>
        <p:nvSpPr>
          <p:cNvPr id="5" name="Content Placeholder 2" hidden="0"/>
          <p:cNvSpPr>
            <a:spLocks noGrp="1"/>
          </p:cNvSpPr>
          <p:nvPr isPhoto="0" userDrawn="0">
            <p:ph idx="1" hasCustomPrompt="0"/>
          </p:nvPr>
        </p:nvSpPr>
        <p:spPr bwMode="auto"/>
        <p:txBody>
          <a:bodyPr/>
          <a:lstStyle/>
          <a:p>
            <a:pPr lvl="0">
              <a:defRPr/>
            </a:pPr>
            <a:r>
              <a:rPr lang="ru-RU"/>
              <a:t>Click to edit Master text styles</a:t>
            </a:r>
            <a:endParaRPr/>
          </a:p>
          <a:p>
            <a:pPr lvl="1">
              <a:defRPr/>
            </a:pPr>
            <a:r>
              <a:rPr lang="ru-RU"/>
              <a:t>Second level</a:t>
            </a:r>
            <a:endParaRPr/>
          </a:p>
          <a:p>
            <a:pPr lvl="2">
              <a:defRPr/>
            </a:pPr>
            <a:r>
              <a:rPr lang="ru-RU"/>
              <a:t>Third level</a:t>
            </a:r>
            <a:endParaRPr/>
          </a:p>
          <a:p>
            <a:pPr lvl="3">
              <a:defRPr/>
            </a:pPr>
            <a:r>
              <a:rPr lang="ru-RU"/>
              <a:t>Fourth level</a:t>
            </a:r>
            <a:endParaRPr/>
          </a:p>
          <a:p>
            <a:pPr lvl="4">
              <a:defRPr/>
            </a:pPr>
            <a:r>
              <a:rPr lang="ru-RU"/>
              <a:t>Fifth level</a:t>
            </a:r>
            <a:endParaRPr lang="ru-RU"/>
          </a:p>
        </p:txBody>
      </p:sp>
      <p:sp>
        <p:nvSpPr>
          <p:cNvPr id="6" name="Date Placeholder 3" hidden="0"/>
          <p:cNvSpPr>
            <a:spLocks noGrp="1"/>
          </p:cNvSpPr>
          <p:nvPr isPhoto="0" userDrawn="0">
            <p:ph type="dt" sz="half" idx="10" hasCustomPrompt="0"/>
          </p:nvPr>
        </p:nvSpPr>
        <p:spPr bwMode="auto"/>
        <p:txBody>
          <a:bodyPr/>
          <a:lstStyle/>
          <a:p>
            <a:pPr>
              <a:defRPr/>
            </a:pPr>
            <a:fld id="{BCC18F51-09EC-435C-A3BA-64A766E099C0}" type="datetimeFigureOut">
              <a:rPr lang="ru-RU"/>
              <a:t/>
            </a:fld>
            <a:endParaRPr lang="ru-RU"/>
          </a:p>
        </p:txBody>
      </p:sp>
      <p:sp>
        <p:nvSpPr>
          <p:cNvPr id="7" name="Footer Placeholder 4" hidden="0"/>
          <p:cNvSpPr>
            <a:spLocks noGrp="1"/>
          </p:cNvSpPr>
          <p:nvPr isPhoto="0" userDrawn="0">
            <p:ph type="ftr" sz="quarter" idx="11" hasCustomPrompt="0"/>
          </p:nvPr>
        </p:nvSpPr>
        <p:spPr bwMode="auto"/>
        <p:txBody>
          <a:bodyPr/>
          <a:lstStyle/>
          <a:p>
            <a:pPr>
              <a:defRPr/>
            </a:pPr>
            <a:endParaRPr lang="ru-RU"/>
          </a:p>
        </p:txBody>
      </p:sp>
      <p:sp>
        <p:nvSpPr>
          <p:cNvPr id="8" name="Slide Number Placeholder 5" hidden="0"/>
          <p:cNvSpPr>
            <a:spLocks noGrp="1"/>
          </p:cNvSpPr>
          <p:nvPr isPhoto="0" userDrawn="0">
            <p:ph type="sldNum" sz="quarter" idx="12" hasCustomPrompt="0"/>
          </p:nvPr>
        </p:nvSpPr>
        <p:spPr bwMode="auto"/>
        <p:txBody>
          <a:bodyPr/>
          <a:lstStyle/>
          <a:p>
            <a:pPr>
              <a:defRPr/>
            </a:pPr>
            <a:fld id="{08395586-F03A-48D1-94DF-16B239DF4FB5}" type="slidenum">
              <a:rPr lang="ru-RU"/>
              <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secHead" userDrawn="1">
  <p:cSld name="Section Header">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title" hasCustomPrompt="0"/>
          </p:nvPr>
        </p:nvSpPr>
        <p:spPr bwMode="auto">
          <a:xfrm>
            <a:off x="831849" y="1709737"/>
            <a:ext cx="10515600" cy="2852736"/>
          </a:xfrm>
        </p:spPr>
        <p:txBody>
          <a:bodyPr anchor="b"/>
          <a:lstStyle>
            <a:lvl1pPr>
              <a:defRPr sz="6000"/>
            </a:lvl1pPr>
          </a:lstStyle>
          <a:p>
            <a:pPr>
              <a:defRPr/>
            </a:pPr>
            <a:r>
              <a:rPr lang="ru-RU"/>
              <a:t>Click to edit Master title style</a:t>
            </a:r>
            <a:endParaRPr lang="ru-RU"/>
          </a:p>
        </p:txBody>
      </p:sp>
      <p:sp>
        <p:nvSpPr>
          <p:cNvPr id="5" name="Text Placeholder 2" hidden="0"/>
          <p:cNvSpPr>
            <a:spLocks noGrp="1"/>
          </p:cNvSpPr>
          <p:nvPr isPhoto="0" userDrawn="0">
            <p:ph type="body" idx="1" hasCustomPrompt="0"/>
          </p:nvPr>
        </p:nvSpPr>
        <p:spPr bwMode="auto">
          <a:xfrm>
            <a:off x="831849" y="4589462"/>
            <a:ext cx="10515600" cy="1500186"/>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ru-RU"/>
              <a:t>Click to edit Master text styles</a:t>
            </a:r>
            <a:endParaRPr/>
          </a:p>
        </p:txBody>
      </p:sp>
      <p:sp>
        <p:nvSpPr>
          <p:cNvPr id="6" name="Date Placeholder 3" hidden="0"/>
          <p:cNvSpPr>
            <a:spLocks noGrp="1"/>
          </p:cNvSpPr>
          <p:nvPr isPhoto="0" userDrawn="0">
            <p:ph type="dt" sz="half" idx="10" hasCustomPrompt="0"/>
          </p:nvPr>
        </p:nvSpPr>
        <p:spPr bwMode="auto"/>
        <p:txBody>
          <a:bodyPr/>
          <a:lstStyle/>
          <a:p>
            <a:pPr>
              <a:defRPr/>
            </a:pPr>
            <a:fld id="{BCC18F51-09EC-435C-A3BA-64A766E099C0}" type="datetimeFigureOut">
              <a:rPr lang="ru-RU"/>
              <a:t/>
            </a:fld>
            <a:endParaRPr lang="ru-RU"/>
          </a:p>
        </p:txBody>
      </p:sp>
      <p:sp>
        <p:nvSpPr>
          <p:cNvPr id="7" name="Footer Placeholder 4" hidden="0"/>
          <p:cNvSpPr>
            <a:spLocks noGrp="1"/>
          </p:cNvSpPr>
          <p:nvPr isPhoto="0" userDrawn="0">
            <p:ph type="ftr" sz="quarter" idx="11" hasCustomPrompt="0"/>
          </p:nvPr>
        </p:nvSpPr>
        <p:spPr bwMode="auto"/>
        <p:txBody>
          <a:bodyPr/>
          <a:lstStyle/>
          <a:p>
            <a:pPr>
              <a:defRPr/>
            </a:pPr>
            <a:endParaRPr lang="ru-RU"/>
          </a:p>
        </p:txBody>
      </p:sp>
      <p:sp>
        <p:nvSpPr>
          <p:cNvPr id="8" name="Slide Number Placeholder 5" hidden="0"/>
          <p:cNvSpPr>
            <a:spLocks noGrp="1"/>
          </p:cNvSpPr>
          <p:nvPr isPhoto="0" userDrawn="0">
            <p:ph type="sldNum" sz="quarter" idx="12" hasCustomPrompt="0"/>
          </p:nvPr>
        </p:nvSpPr>
        <p:spPr bwMode="auto"/>
        <p:txBody>
          <a:bodyPr/>
          <a:lstStyle/>
          <a:p>
            <a:pPr>
              <a:defRPr/>
            </a:pPr>
            <a:fld id="{08395586-F03A-48D1-94DF-16B239DF4FB5}" type="slidenum">
              <a:rPr lang="ru-RU"/>
              <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woObj" userDrawn="1">
  <p:cSld name="Two Content">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title" hasCustomPrompt="0"/>
          </p:nvPr>
        </p:nvSpPr>
        <p:spPr bwMode="auto"/>
        <p:txBody>
          <a:bodyPr/>
          <a:lstStyle/>
          <a:p>
            <a:pPr>
              <a:defRPr/>
            </a:pPr>
            <a:r>
              <a:rPr lang="ru-RU"/>
              <a:t>Click to edit Master title style</a:t>
            </a:r>
            <a:endParaRPr lang="ru-RU"/>
          </a:p>
        </p:txBody>
      </p:sp>
      <p:sp>
        <p:nvSpPr>
          <p:cNvPr id="5" name="Content Placeholder 2" hidden="0"/>
          <p:cNvSpPr>
            <a:spLocks noGrp="1"/>
          </p:cNvSpPr>
          <p:nvPr isPhoto="0" userDrawn="0">
            <p:ph sz="half" idx="1" hasCustomPrompt="0"/>
          </p:nvPr>
        </p:nvSpPr>
        <p:spPr bwMode="auto">
          <a:xfrm>
            <a:off x="838199" y="1825624"/>
            <a:ext cx="5181599" cy="4351338"/>
          </a:xfrm>
        </p:spPr>
        <p:txBody>
          <a:bodyPr/>
          <a:lstStyle/>
          <a:p>
            <a:pPr lvl="0">
              <a:defRPr/>
            </a:pPr>
            <a:r>
              <a:rPr lang="ru-RU"/>
              <a:t>Click to edit Master text styles</a:t>
            </a:r>
            <a:endParaRPr/>
          </a:p>
          <a:p>
            <a:pPr lvl="1">
              <a:defRPr/>
            </a:pPr>
            <a:r>
              <a:rPr lang="ru-RU"/>
              <a:t>Second level</a:t>
            </a:r>
            <a:endParaRPr/>
          </a:p>
          <a:p>
            <a:pPr lvl="2">
              <a:defRPr/>
            </a:pPr>
            <a:r>
              <a:rPr lang="ru-RU"/>
              <a:t>Third level</a:t>
            </a:r>
            <a:endParaRPr/>
          </a:p>
          <a:p>
            <a:pPr lvl="3">
              <a:defRPr/>
            </a:pPr>
            <a:r>
              <a:rPr lang="ru-RU"/>
              <a:t>Fourth level</a:t>
            </a:r>
            <a:endParaRPr/>
          </a:p>
          <a:p>
            <a:pPr lvl="4">
              <a:defRPr/>
            </a:pPr>
            <a:r>
              <a:rPr lang="ru-RU"/>
              <a:t>Fifth level</a:t>
            </a:r>
            <a:endParaRPr lang="ru-RU"/>
          </a:p>
        </p:txBody>
      </p:sp>
      <p:sp>
        <p:nvSpPr>
          <p:cNvPr id="6" name="Content Placeholder 3" hidden="0"/>
          <p:cNvSpPr>
            <a:spLocks noGrp="1"/>
          </p:cNvSpPr>
          <p:nvPr isPhoto="0" userDrawn="0">
            <p:ph sz="half" idx="2" hasCustomPrompt="0"/>
          </p:nvPr>
        </p:nvSpPr>
        <p:spPr bwMode="auto">
          <a:xfrm>
            <a:off x="6172200" y="1825624"/>
            <a:ext cx="5181599" cy="4351338"/>
          </a:xfrm>
        </p:spPr>
        <p:txBody>
          <a:bodyPr/>
          <a:lstStyle/>
          <a:p>
            <a:pPr lvl="0">
              <a:defRPr/>
            </a:pPr>
            <a:r>
              <a:rPr lang="ru-RU"/>
              <a:t>Click to edit Master text styles</a:t>
            </a:r>
            <a:endParaRPr/>
          </a:p>
          <a:p>
            <a:pPr lvl="1">
              <a:defRPr/>
            </a:pPr>
            <a:r>
              <a:rPr lang="ru-RU"/>
              <a:t>Second level</a:t>
            </a:r>
            <a:endParaRPr/>
          </a:p>
          <a:p>
            <a:pPr lvl="2">
              <a:defRPr/>
            </a:pPr>
            <a:r>
              <a:rPr lang="ru-RU"/>
              <a:t>Third level</a:t>
            </a:r>
            <a:endParaRPr/>
          </a:p>
          <a:p>
            <a:pPr lvl="3">
              <a:defRPr/>
            </a:pPr>
            <a:r>
              <a:rPr lang="ru-RU"/>
              <a:t>Fourth level</a:t>
            </a:r>
            <a:endParaRPr/>
          </a:p>
          <a:p>
            <a:pPr lvl="4">
              <a:defRPr/>
            </a:pPr>
            <a:r>
              <a:rPr lang="ru-RU"/>
              <a:t>Fifth level</a:t>
            </a:r>
            <a:endParaRPr lang="ru-RU"/>
          </a:p>
        </p:txBody>
      </p:sp>
      <p:sp>
        <p:nvSpPr>
          <p:cNvPr id="7" name="Date Placeholder 4" hidden="0"/>
          <p:cNvSpPr>
            <a:spLocks noGrp="1"/>
          </p:cNvSpPr>
          <p:nvPr isPhoto="0" userDrawn="0">
            <p:ph type="dt" sz="half" idx="10" hasCustomPrompt="0"/>
          </p:nvPr>
        </p:nvSpPr>
        <p:spPr bwMode="auto"/>
        <p:txBody>
          <a:bodyPr/>
          <a:lstStyle/>
          <a:p>
            <a:pPr>
              <a:defRPr/>
            </a:pPr>
            <a:fld id="{BCC18F51-09EC-435C-A3BA-64A766E099C0}" type="datetimeFigureOut">
              <a:rPr lang="ru-RU"/>
              <a:t/>
            </a:fld>
            <a:endParaRPr lang="ru-RU"/>
          </a:p>
        </p:txBody>
      </p:sp>
      <p:sp>
        <p:nvSpPr>
          <p:cNvPr id="8" name="Footer Placeholder 5" hidden="0"/>
          <p:cNvSpPr>
            <a:spLocks noGrp="1"/>
          </p:cNvSpPr>
          <p:nvPr isPhoto="0" userDrawn="0">
            <p:ph type="ftr" sz="quarter" idx="11" hasCustomPrompt="0"/>
          </p:nvPr>
        </p:nvSpPr>
        <p:spPr bwMode="auto"/>
        <p:txBody>
          <a:bodyPr/>
          <a:lstStyle/>
          <a:p>
            <a:pPr>
              <a:defRPr/>
            </a:pPr>
            <a:endParaRPr lang="ru-RU"/>
          </a:p>
        </p:txBody>
      </p:sp>
      <p:sp>
        <p:nvSpPr>
          <p:cNvPr id="9" name="Slide Number Placeholder 6" hidden="0"/>
          <p:cNvSpPr>
            <a:spLocks noGrp="1"/>
          </p:cNvSpPr>
          <p:nvPr isPhoto="0" userDrawn="0">
            <p:ph type="sldNum" sz="quarter" idx="12" hasCustomPrompt="0"/>
          </p:nvPr>
        </p:nvSpPr>
        <p:spPr bwMode="auto"/>
        <p:txBody>
          <a:bodyPr/>
          <a:lstStyle/>
          <a:p>
            <a:pPr>
              <a:defRPr/>
            </a:pPr>
            <a:fld id="{08395586-F03A-48D1-94DF-16B239DF4FB5}" type="slidenum">
              <a:rPr lang="ru-RU"/>
              <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woTxTwoObj" userDrawn="1">
  <p:cSld name="Comparison">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title" hasCustomPrompt="0"/>
          </p:nvPr>
        </p:nvSpPr>
        <p:spPr bwMode="auto">
          <a:xfrm>
            <a:off x="839787" y="365124"/>
            <a:ext cx="10515600" cy="1325562"/>
          </a:xfrm>
        </p:spPr>
        <p:txBody>
          <a:bodyPr/>
          <a:lstStyle/>
          <a:p>
            <a:pPr>
              <a:defRPr/>
            </a:pPr>
            <a:r>
              <a:rPr lang="ru-RU"/>
              <a:t>Click to edit Master title style</a:t>
            </a:r>
            <a:endParaRPr lang="ru-RU"/>
          </a:p>
        </p:txBody>
      </p:sp>
      <p:sp>
        <p:nvSpPr>
          <p:cNvPr id="5" name="Text Placeholder 2" hidden="0"/>
          <p:cNvSpPr>
            <a:spLocks noGrp="1"/>
          </p:cNvSpPr>
          <p:nvPr isPhoto="0" userDrawn="0">
            <p:ph type="body" idx="1" hasCustomPrompt="0"/>
          </p:nvPr>
        </p:nvSpPr>
        <p:spPr bwMode="auto">
          <a:xfrm>
            <a:off x="839787" y="1681162"/>
            <a:ext cx="5157786" cy="82391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ru-RU"/>
              <a:t>Click to edit Master text styles</a:t>
            </a:r>
            <a:endParaRPr/>
          </a:p>
        </p:txBody>
      </p:sp>
      <p:sp>
        <p:nvSpPr>
          <p:cNvPr id="6" name="Content Placeholder 3" hidden="0"/>
          <p:cNvSpPr>
            <a:spLocks noGrp="1"/>
          </p:cNvSpPr>
          <p:nvPr isPhoto="0" userDrawn="0">
            <p:ph sz="half" idx="2" hasCustomPrompt="0"/>
          </p:nvPr>
        </p:nvSpPr>
        <p:spPr bwMode="auto">
          <a:xfrm>
            <a:off x="839787" y="2505073"/>
            <a:ext cx="5157786" cy="3684587"/>
          </a:xfrm>
        </p:spPr>
        <p:txBody>
          <a:bodyPr/>
          <a:lstStyle/>
          <a:p>
            <a:pPr lvl="0">
              <a:defRPr/>
            </a:pPr>
            <a:r>
              <a:rPr lang="ru-RU"/>
              <a:t>Click to edit Master text styles</a:t>
            </a:r>
            <a:endParaRPr/>
          </a:p>
          <a:p>
            <a:pPr lvl="1">
              <a:defRPr/>
            </a:pPr>
            <a:r>
              <a:rPr lang="ru-RU"/>
              <a:t>Second level</a:t>
            </a:r>
            <a:endParaRPr/>
          </a:p>
          <a:p>
            <a:pPr lvl="2">
              <a:defRPr/>
            </a:pPr>
            <a:r>
              <a:rPr lang="ru-RU"/>
              <a:t>Third level</a:t>
            </a:r>
            <a:endParaRPr/>
          </a:p>
          <a:p>
            <a:pPr lvl="3">
              <a:defRPr/>
            </a:pPr>
            <a:r>
              <a:rPr lang="ru-RU"/>
              <a:t>Fourth level</a:t>
            </a:r>
            <a:endParaRPr/>
          </a:p>
          <a:p>
            <a:pPr lvl="4">
              <a:defRPr/>
            </a:pPr>
            <a:r>
              <a:rPr lang="ru-RU"/>
              <a:t>Fifth level</a:t>
            </a:r>
            <a:endParaRPr lang="ru-RU"/>
          </a:p>
        </p:txBody>
      </p:sp>
      <p:sp>
        <p:nvSpPr>
          <p:cNvPr id="7" name="Text Placeholder 4" hidden="0"/>
          <p:cNvSpPr>
            <a:spLocks noGrp="1"/>
          </p:cNvSpPr>
          <p:nvPr isPhoto="0" userDrawn="0">
            <p:ph type="body" sz="quarter" idx="3" hasCustomPrompt="0"/>
          </p:nvPr>
        </p:nvSpPr>
        <p:spPr bwMode="auto">
          <a:xfrm>
            <a:off x="6172200" y="1681162"/>
            <a:ext cx="5183187" cy="82391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ru-RU"/>
              <a:t>Click to edit Master text styles</a:t>
            </a:r>
            <a:endParaRPr/>
          </a:p>
        </p:txBody>
      </p:sp>
      <p:sp>
        <p:nvSpPr>
          <p:cNvPr id="8" name="Content Placeholder 5" hidden="0"/>
          <p:cNvSpPr>
            <a:spLocks noGrp="1"/>
          </p:cNvSpPr>
          <p:nvPr isPhoto="0" userDrawn="0">
            <p:ph sz="quarter" idx="4" hasCustomPrompt="0"/>
          </p:nvPr>
        </p:nvSpPr>
        <p:spPr bwMode="auto">
          <a:xfrm>
            <a:off x="6172200" y="2505073"/>
            <a:ext cx="5183187" cy="3684587"/>
          </a:xfrm>
        </p:spPr>
        <p:txBody>
          <a:bodyPr/>
          <a:lstStyle/>
          <a:p>
            <a:pPr lvl="0">
              <a:defRPr/>
            </a:pPr>
            <a:r>
              <a:rPr lang="ru-RU"/>
              <a:t>Click to edit Master text styles</a:t>
            </a:r>
            <a:endParaRPr/>
          </a:p>
          <a:p>
            <a:pPr lvl="1">
              <a:defRPr/>
            </a:pPr>
            <a:r>
              <a:rPr lang="ru-RU"/>
              <a:t>Second level</a:t>
            </a:r>
            <a:endParaRPr/>
          </a:p>
          <a:p>
            <a:pPr lvl="2">
              <a:defRPr/>
            </a:pPr>
            <a:r>
              <a:rPr lang="ru-RU"/>
              <a:t>Third level</a:t>
            </a:r>
            <a:endParaRPr/>
          </a:p>
          <a:p>
            <a:pPr lvl="3">
              <a:defRPr/>
            </a:pPr>
            <a:r>
              <a:rPr lang="ru-RU"/>
              <a:t>Fourth level</a:t>
            </a:r>
            <a:endParaRPr/>
          </a:p>
          <a:p>
            <a:pPr lvl="4">
              <a:defRPr/>
            </a:pPr>
            <a:r>
              <a:rPr lang="ru-RU"/>
              <a:t>Fifth level</a:t>
            </a:r>
            <a:endParaRPr lang="ru-RU"/>
          </a:p>
        </p:txBody>
      </p:sp>
      <p:sp>
        <p:nvSpPr>
          <p:cNvPr id="9" name="Date Placeholder 6" hidden="0"/>
          <p:cNvSpPr>
            <a:spLocks noGrp="1"/>
          </p:cNvSpPr>
          <p:nvPr isPhoto="0" userDrawn="0">
            <p:ph type="dt" sz="half" idx="10" hasCustomPrompt="0"/>
          </p:nvPr>
        </p:nvSpPr>
        <p:spPr bwMode="auto"/>
        <p:txBody>
          <a:bodyPr/>
          <a:lstStyle/>
          <a:p>
            <a:pPr>
              <a:defRPr/>
            </a:pPr>
            <a:fld id="{BCC18F51-09EC-435C-A3BA-64A766E099C0}" type="datetimeFigureOut">
              <a:rPr lang="ru-RU"/>
              <a:t/>
            </a:fld>
            <a:endParaRPr lang="ru-RU"/>
          </a:p>
        </p:txBody>
      </p:sp>
      <p:sp>
        <p:nvSpPr>
          <p:cNvPr id="10" name="Footer Placeholder 7" hidden="0"/>
          <p:cNvSpPr>
            <a:spLocks noGrp="1"/>
          </p:cNvSpPr>
          <p:nvPr isPhoto="0" userDrawn="0">
            <p:ph type="ftr" sz="quarter" idx="11" hasCustomPrompt="0"/>
          </p:nvPr>
        </p:nvSpPr>
        <p:spPr bwMode="auto"/>
        <p:txBody>
          <a:bodyPr/>
          <a:lstStyle/>
          <a:p>
            <a:pPr>
              <a:defRPr/>
            </a:pPr>
            <a:endParaRPr lang="ru-RU"/>
          </a:p>
        </p:txBody>
      </p:sp>
      <p:sp>
        <p:nvSpPr>
          <p:cNvPr id="11" name="Slide Number Placeholder 8" hidden="0"/>
          <p:cNvSpPr>
            <a:spLocks noGrp="1"/>
          </p:cNvSpPr>
          <p:nvPr isPhoto="0" userDrawn="0">
            <p:ph type="sldNum" sz="quarter" idx="12" hasCustomPrompt="0"/>
          </p:nvPr>
        </p:nvSpPr>
        <p:spPr bwMode="auto"/>
        <p:txBody>
          <a:bodyPr/>
          <a:lstStyle/>
          <a:p>
            <a:pPr>
              <a:defRPr/>
            </a:pPr>
            <a:fld id="{08395586-F03A-48D1-94DF-16B239DF4FB5}" type="slidenum">
              <a:rPr lang="ru-RU"/>
              <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itleOnly" userDrawn="1">
  <p:cSld name="Title Only">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title" hasCustomPrompt="0"/>
          </p:nvPr>
        </p:nvSpPr>
        <p:spPr bwMode="auto"/>
        <p:txBody>
          <a:bodyPr/>
          <a:lstStyle/>
          <a:p>
            <a:pPr>
              <a:defRPr/>
            </a:pPr>
            <a:r>
              <a:rPr lang="ru-RU"/>
              <a:t>Click to edit Master title style</a:t>
            </a:r>
            <a:endParaRPr lang="ru-RU"/>
          </a:p>
        </p:txBody>
      </p:sp>
      <p:sp>
        <p:nvSpPr>
          <p:cNvPr id="5" name="Date Placeholder 2" hidden="0"/>
          <p:cNvSpPr>
            <a:spLocks noGrp="1"/>
          </p:cNvSpPr>
          <p:nvPr isPhoto="0" userDrawn="0">
            <p:ph type="dt" sz="half" idx="10" hasCustomPrompt="0"/>
          </p:nvPr>
        </p:nvSpPr>
        <p:spPr bwMode="auto"/>
        <p:txBody>
          <a:bodyPr/>
          <a:lstStyle/>
          <a:p>
            <a:pPr>
              <a:defRPr/>
            </a:pPr>
            <a:fld id="{BCC18F51-09EC-435C-A3BA-64A766E099C0}" type="datetimeFigureOut">
              <a:rPr lang="ru-RU"/>
              <a:t/>
            </a:fld>
            <a:endParaRPr lang="ru-RU"/>
          </a:p>
        </p:txBody>
      </p:sp>
      <p:sp>
        <p:nvSpPr>
          <p:cNvPr id="6" name="Footer Placeholder 3" hidden="0"/>
          <p:cNvSpPr>
            <a:spLocks noGrp="1"/>
          </p:cNvSpPr>
          <p:nvPr isPhoto="0" userDrawn="0">
            <p:ph type="ftr" sz="quarter" idx="11" hasCustomPrompt="0"/>
          </p:nvPr>
        </p:nvSpPr>
        <p:spPr bwMode="auto"/>
        <p:txBody>
          <a:bodyPr/>
          <a:lstStyle/>
          <a:p>
            <a:pPr>
              <a:defRPr/>
            </a:pPr>
            <a:endParaRPr lang="ru-RU"/>
          </a:p>
        </p:txBody>
      </p:sp>
      <p:sp>
        <p:nvSpPr>
          <p:cNvPr id="7" name="Slide Number Placeholder 4" hidden="0"/>
          <p:cNvSpPr>
            <a:spLocks noGrp="1"/>
          </p:cNvSpPr>
          <p:nvPr isPhoto="0" userDrawn="0">
            <p:ph type="sldNum" sz="quarter" idx="12" hasCustomPrompt="0"/>
          </p:nvPr>
        </p:nvSpPr>
        <p:spPr bwMode="auto"/>
        <p:txBody>
          <a:bodyPr/>
          <a:lstStyle/>
          <a:p>
            <a:pPr>
              <a:defRPr/>
            </a:pPr>
            <a:fld id="{08395586-F03A-48D1-94DF-16B239DF4FB5}" type="slidenum">
              <a:rPr lang="ru-RU"/>
              <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blank" userDrawn="1">
  <p:cSld name="Blank">
    <p:spTree>
      <p:nvGrpSpPr>
        <p:cNvPr id="1" name="" hidden="0"/>
        <p:cNvGrpSpPr/>
        <p:nvPr isPhoto="0" userDrawn="0"/>
      </p:nvGrpSpPr>
      <p:grpSpPr bwMode="auto">
        <a:xfrm>
          <a:off x="0" y="0"/>
          <a:ext cx="0" cy="0"/>
          <a:chOff x="0" y="0"/>
          <a:chExt cx="0" cy="0"/>
        </a:xfrm>
      </p:grpSpPr>
      <p:sp>
        <p:nvSpPr>
          <p:cNvPr id="4" name="Date Placeholder 1" hidden="0"/>
          <p:cNvSpPr>
            <a:spLocks noGrp="1"/>
          </p:cNvSpPr>
          <p:nvPr isPhoto="0" userDrawn="0">
            <p:ph type="dt" sz="half" idx="10" hasCustomPrompt="0"/>
          </p:nvPr>
        </p:nvSpPr>
        <p:spPr bwMode="auto"/>
        <p:txBody>
          <a:bodyPr/>
          <a:lstStyle/>
          <a:p>
            <a:pPr>
              <a:defRPr/>
            </a:pPr>
            <a:fld id="{BCC18F51-09EC-435C-A3BA-64A766E099C0}" type="datetimeFigureOut">
              <a:rPr lang="ru-RU"/>
              <a:t/>
            </a:fld>
            <a:endParaRPr lang="ru-RU"/>
          </a:p>
        </p:txBody>
      </p:sp>
      <p:sp>
        <p:nvSpPr>
          <p:cNvPr id="5" name="Footer Placeholder 2" hidden="0"/>
          <p:cNvSpPr>
            <a:spLocks noGrp="1"/>
          </p:cNvSpPr>
          <p:nvPr isPhoto="0" userDrawn="0">
            <p:ph type="ftr" sz="quarter" idx="11" hasCustomPrompt="0"/>
          </p:nvPr>
        </p:nvSpPr>
        <p:spPr bwMode="auto"/>
        <p:txBody>
          <a:bodyPr/>
          <a:lstStyle/>
          <a:p>
            <a:pPr>
              <a:defRPr/>
            </a:pPr>
            <a:endParaRPr lang="ru-RU"/>
          </a:p>
        </p:txBody>
      </p:sp>
      <p:sp>
        <p:nvSpPr>
          <p:cNvPr id="6" name="Slide Number Placeholder 3" hidden="0"/>
          <p:cNvSpPr>
            <a:spLocks noGrp="1"/>
          </p:cNvSpPr>
          <p:nvPr isPhoto="0" userDrawn="0">
            <p:ph type="sldNum" sz="quarter" idx="12" hasCustomPrompt="0"/>
          </p:nvPr>
        </p:nvSpPr>
        <p:spPr bwMode="auto"/>
        <p:txBody>
          <a:bodyPr/>
          <a:lstStyle/>
          <a:p>
            <a:pPr>
              <a:defRPr/>
            </a:pPr>
            <a:fld id="{08395586-F03A-48D1-94DF-16B239DF4FB5}" type="slidenum">
              <a:rPr lang="ru-RU"/>
              <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objTx" userDrawn="1">
  <p:cSld name="Content with Caption">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title" hasCustomPrompt="0"/>
          </p:nvPr>
        </p:nvSpPr>
        <p:spPr bwMode="auto">
          <a:xfrm>
            <a:off x="839787" y="457200"/>
            <a:ext cx="3932236" cy="1600200"/>
          </a:xfrm>
        </p:spPr>
        <p:txBody>
          <a:bodyPr anchor="b"/>
          <a:lstStyle>
            <a:lvl1pPr>
              <a:defRPr sz="3200"/>
            </a:lvl1pPr>
          </a:lstStyle>
          <a:p>
            <a:pPr>
              <a:defRPr/>
            </a:pPr>
            <a:r>
              <a:rPr lang="ru-RU"/>
              <a:t>Click to edit Master title style</a:t>
            </a:r>
            <a:endParaRPr lang="ru-RU"/>
          </a:p>
        </p:txBody>
      </p:sp>
      <p:sp>
        <p:nvSpPr>
          <p:cNvPr id="5" name="Content Placeholder 2" hidden="0"/>
          <p:cNvSpPr>
            <a:spLocks noGrp="1"/>
          </p:cNvSpPr>
          <p:nvPr isPhoto="0" userDrawn="0">
            <p:ph idx="1" hasCustomPrompt="0"/>
          </p:nvPr>
        </p:nvSpPr>
        <p:spPr bwMode="auto">
          <a:xfrm>
            <a:off x="5183187" y="987424"/>
            <a:ext cx="6172200" cy="48736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defRPr/>
            </a:pPr>
            <a:r>
              <a:rPr lang="ru-RU"/>
              <a:t>Click to edit Master text styles</a:t>
            </a:r>
            <a:endParaRPr/>
          </a:p>
          <a:p>
            <a:pPr lvl="1">
              <a:defRPr/>
            </a:pPr>
            <a:r>
              <a:rPr lang="ru-RU"/>
              <a:t>Second level</a:t>
            </a:r>
            <a:endParaRPr/>
          </a:p>
          <a:p>
            <a:pPr lvl="2">
              <a:defRPr/>
            </a:pPr>
            <a:r>
              <a:rPr lang="ru-RU"/>
              <a:t>Third level</a:t>
            </a:r>
            <a:endParaRPr/>
          </a:p>
          <a:p>
            <a:pPr lvl="3">
              <a:defRPr/>
            </a:pPr>
            <a:r>
              <a:rPr lang="ru-RU"/>
              <a:t>Fourth level</a:t>
            </a:r>
            <a:endParaRPr/>
          </a:p>
          <a:p>
            <a:pPr lvl="4">
              <a:defRPr/>
            </a:pPr>
            <a:r>
              <a:rPr lang="ru-RU"/>
              <a:t>Fifth level</a:t>
            </a:r>
            <a:endParaRPr lang="ru-RU"/>
          </a:p>
        </p:txBody>
      </p:sp>
      <p:sp>
        <p:nvSpPr>
          <p:cNvPr id="6" name="Text Placeholder 3" hidden="0"/>
          <p:cNvSpPr>
            <a:spLocks noGrp="1"/>
          </p:cNvSpPr>
          <p:nvPr isPhoto="0" userDrawn="0">
            <p:ph type="body" sz="half" idx="2" hasCustomPrompt="0"/>
          </p:nvPr>
        </p:nvSpPr>
        <p:spPr bwMode="auto">
          <a:xfrm>
            <a:off x="839787" y="2057400"/>
            <a:ext cx="3932236" cy="38115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ru-RU"/>
              <a:t>Click to edit Master text styles</a:t>
            </a:r>
            <a:endParaRPr/>
          </a:p>
        </p:txBody>
      </p:sp>
      <p:sp>
        <p:nvSpPr>
          <p:cNvPr id="7" name="Date Placeholder 4" hidden="0"/>
          <p:cNvSpPr>
            <a:spLocks noGrp="1"/>
          </p:cNvSpPr>
          <p:nvPr isPhoto="0" userDrawn="0">
            <p:ph type="dt" sz="half" idx="10" hasCustomPrompt="0"/>
          </p:nvPr>
        </p:nvSpPr>
        <p:spPr bwMode="auto"/>
        <p:txBody>
          <a:bodyPr/>
          <a:lstStyle/>
          <a:p>
            <a:pPr>
              <a:defRPr/>
            </a:pPr>
            <a:fld id="{BCC18F51-09EC-435C-A3BA-64A766E099C0}" type="datetimeFigureOut">
              <a:rPr lang="ru-RU"/>
              <a:t/>
            </a:fld>
            <a:endParaRPr lang="ru-RU"/>
          </a:p>
        </p:txBody>
      </p:sp>
      <p:sp>
        <p:nvSpPr>
          <p:cNvPr id="8" name="Footer Placeholder 5" hidden="0"/>
          <p:cNvSpPr>
            <a:spLocks noGrp="1"/>
          </p:cNvSpPr>
          <p:nvPr isPhoto="0" userDrawn="0">
            <p:ph type="ftr" sz="quarter" idx="11" hasCustomPrompt="0"/>
          </p:nvPr>
        </p:nvSpPr>
        <p:spPr bwMode="auto"/>
        <p:txBody>
          <a:bodyPr/>
          <a:lstStyle/>
          <a:p>
            <a:pPr>
              <a:defRPr/>
            </a:pPr>
            <a:endParaRPr lang="ru-RU"/>
          </a:p>
        </p:txBody>
      </p:sp>
      <p:sp>
        <p:nvSpPr>
          <p:cNvPr id="9" name="Slide Number Placeholder 6" hidden="0"/>
          <p:cNvSpPr>
            <a:spLocks noGrp="1"/>
          </p:cNvSpPr>
          <p:nvPr isPhoto="0" userDrawn="0">
            <p:ph type="sldNum" sz="quarter" idx="12" hasCustomPrompt="0"/>
          </p:nvPr>
        </p:nvSpPr>
        <p:spPr bwMode="auto"/>
        <p:txBody>
          <a:bodyPr/>
          <a:lstStyle/>
          <a:p>
            <a:pPr>
              <a:defRPr/>
            </a:pPr>
            <a:fld id="{08395586-F03A-48D1-94DF-16B239DF4FB5}" type="slidenum">
              <a:rPr lang="ru-RU"/>
              <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picTx" userDrawn="1">
  <p:cSld name="Picture with Caption">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title" hasCustomPrompt="0"/>
          </p:nvPr>
        </p:nvSpPr>
        <p:spPr bwMode="auto">
          <a:xfrm>
            <a:off x="839787" y="457200"/>
            <a:ext cx="3932236" cy="1600200"/>
          </a:xfrm>
        </p:spPr>
        <p:txBody>
          <a:bodyPr anchor="b"/>
          <a:lstStyle>
            <a:lvl1pPr>
              <a:defRPr sz="3200"/>
            </a:lvl1pPr>
          </a:lstStyle>
          <a:p>
            <a:pPr>
              <a:defRPr/>
            </a:pPr>
            <a:r>
              <a:rPr lang="ru-RU"/>
              <a:t>Click to edit Master title style</a:t>
            </a:r>
            <a:endParaRPr lang="ru-RU"/>
          </a:p>
        </p:txBody>
      </p:sp>
      <p:sp>
        <p:nvSpPr>
          <p:cNvPr id="5" name="Picture Placeholder 2" hidden="0"/>
          <p:cNvSpPr>
            <a:spLocks noChangeAspect="1" noGrp="1"/>
          </p:cNvSpPr>
          <p:nvPr isPhoto="0" userDrawn="0">
            <p:ph type="pic" idx="1" hasCustomPrompt="0"/>
          </p:nvPr>
        </p:nvSpPr>
        <p:spPr bwMode="auto">
          <a:xfrm>
            <a:off x="5183187" y="987424"/>
            <a:ext cx="6172200" cy="4873624"/>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a:defRPr/>
            </a:pPr>
            <a:r>
              <a:rPr lang="ru-RU"/>
              <a:t>Click icon to add picture</a:t>
            </a:r>
            <a:endParaRPr lang="ru-RU"/>
          </a:p>
        </p:txBody>
      </p:sp>
      <p:sp>
        <p:nvSpPr>
          <p:cNvPr id="6" name="Text Placeholder 3" hidden="0"/>
          <p:cNvSpPr>
            <a:spLocks noGrp="1"/>
          </p:cNvSpPr>
          <p:nvPr isPhoto="0" userDrawn="0">
            <p:ph type="body" sz="half" idx="2" hasCustomPrompt="0"/>
          </p:nvPr>
        </p:nvSpPr>
        <p:spPr bwMode="auto">
          <a:xfrm>
            <a:off x="839787" y="2057400"/>
            <a:ext cx="3932236" cy="38115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ru-RU"/>
              <a:t>Click to edit Master text styles</a:t>
            </a:r>
            <a:endParaRPr/>
          </a:p>
        </p:txBody>
      </p:sp>
      <p:sp>
        <p:nvSpPr>
          <p:cNvPr id="7" name="Date Placeholder 4" hidden="0"/>
          <p:cNvSpPr>
            <a:spLocks noGrp="1"/>
          </p:cNvSpPr>
          <p:nvPr isPhoto="0" userDrawn="0">
            <p:ph type="dt" sz="half" idx="10" hasCustomPrompt="0"/>
          </p:nvPr>
        </p:nvSpPr>
        <p:spPr bwMode="auto"/>
        <p:txBody>
          <a:bodyPr/>
          <a:lstStyle/>
          <a:p>
            <a:pPr>
              <a:defRPr/>
            </a:pPr>
            <a:fld id="{BCC18F51-09EC-435C-A3BA-64A766E099C0}" type="datetimeFigureOut">
              <a:rPr lang="ru-RU"/>
              <a:t/>
            </a:fld>
            <a:endParaRPr lang="ru-RU"/>
          </a:p>
        </p:txBody>
      </p:sp>
      <p:sp>
        <p:nvSpPr>
          <p:cNvPr id="8" name="Footer Placeholder 5" hidden="0"/>
          <p:cNvSpPr>
            <a:spLocks noGrp="1"/>
          </p:cNvSpPr>
          <p:nvPr isPhoto="0" userDrawn="0">
            <p:ph type="ftr" sz="quarter" idx="11" hasCustomPrompt="0"/>
          </p:nvPr>
        </p:nvSpPr>
        <p:spPr bwMode="auto"/>
        <p:txBody>
          <a:bodyPr/>
          <a:lstStyle/>
          <a:p>
            <a:pPr>
              <a:defRPr/>
            </a:pPr>
            <a:endParaRPr lang="ru-RU"/>
          </a:p>
        </p:txBody>
      </p:sp>
      <p:sp>
        <p:nvSpPr>
          <p:cNvPr id="9" name="Slide Number Placeholder 6" hidden="0"/>
          <p:cNvSpPr>
            <a:spLocks noGrp="1"/>
          </p:cNvSpPr>
          <p:nvPr isPhoto="0" userDrawn="0">
            <p:ph type="sldNum" sz="quarter" idx="12" hasCustomPrompt="0"/>
          </p:nvPr>
        </p:nvSpPr>
        <p:spPr bwMode="auto"/>
        <p:txBody>
          <a:bodyPr/>
          <a:lstStyle/>
          <a:p>
            <a:pPr>
              <a:defRPr/>
            </a:pPr>
            <a:fld id="{08395586-F03A-48D1-94DF-16B239DF4FB5}" type="slidenum">
              <a:rPr lang="ru-RU"/>
              <a:t/>
            </a:fld>
            <a:endParaRPr lang="ru-RU"/>
          </a:p>
        </p:txBody>
      </p:sp>
    </p:spTree>
  </p:cSld>
  <p:clrMapOvr>
    <a:masterClrMapping/>
  </p:clrMapOvr>
</p:sldLayout>
</file>

<file path=ppt/slideMasters/_rels/slideMaster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0">
  <p:cSld name="">
    <p:bg>
      <p:bgRef idx="1001">
        <a:schemeClr val="bg1"/>
      </p:bgRef>
    </p:bg>
    <p:spTree>
      <p:nvGrpSpPr>
        <p:cNvPr id="1" name="" hidden="0"/>
        <p:cNvGrpSpPr/>
        <p:nvPr isPhoto="0" userDrawn="0"/>
      </p:nvGrpSpPr>
      <p:grpSpPr bwMode="auto">
        <a:xfrm>
          <a:off x="0" y="0"/>
          <a:ext cx="0" cy="0"/>
          <a:chOff x="0" y="0"/>
          <a:chExt cx="0" cy="0"/>
        </a:xfrm>
      </p:grpSpPr>
      <p:sp>
        <p:nvSpPr>
          <p:cNvPr id="4" name="Title Placeholder 1" hidden="0"/>
          <p:cNvSpPr>
            <a:spLocks noGrp="1"/>
          </p:cNvSpPr>
          <p:nvPr isPhoto="0" userDrawn="0">
            <p:ph type="title" hasCustomPrompt="0"/>
          </p:nvPr>
        </p:nvSpPr>
        <p:spPr bwMode="auto">
          <a:xfrm>
            <a:off x="838199" y="365124"/>
            <a:ext cx="10515600" cy="1325562"/>
          </a:xfrm>
          <a:prstGeom prst="rect">
            <a:avLst/>
          </a:prstGeom>
        </p:spPr>
        <p:txBody>
          <a:bodyPr vert="horz" lIns="91440" tIns="45720" rIns="91440" bIns="45720" rtlCol="0" anchor="ctr">
            <a:normAutofit/>
          </a:bodyPr>
          <a:lstStyle/>
          <a:p>
            <a:pPr>
              <a:defRPr/>
            </a:pPr>
            <a:r>
              <a:rPr lang="ru-RU"/>
              <a:t>Click to edit Master title style</a:t>
            </a:r>
            <a:endParaRPr lang="ru-RU"/>
          </a:p>
        </p:txBody>
      </p:sp>
      <p:sp>
        <p:nvSpPr>
          <p:cNvPr id="5" name="Text Placeholder 2" hidden="0"/>
          <p:cNvSpPr>
            <a:spLocks noGrp="1"/>
          </p:cNvSpPr>
          <p:nvPr isPhoto="0" userDrawn="0">
            <p:ph type="body" idx="1" hasCustomPrompt="0"/>
          </p:nvPr>
        </p:nvSpPr>
        <p:spPr bwMode="auto">
          <a:xfrm>
            <a:off x="838199" y="1825624"/>
            <a:ext cx="10515600" cy="4351338"/>
          </a:xfrm>
          <a:prstGeom prst="rect">
            <a:avLst/>
          </a:prstGeom>
        </p:spPr>
        <p:txBody>
          <a:bodyPr vert="horz" lIns="91440" tIns="45720" rIns="91440" bIns="45720" rtlCol="0">
            <a:normAutofit/>
          </a:bodyPr>
          <a:lstStyle/>
          <a:p>
            <a:pPr lvl="0">
              <a:defRPr/>
            </a:pPr>
            <a:r>
              <a:rPr lang="ru-RU"/>
              <a:t>Click to edit Master text styles</a:t>
            </a:r>
            <a:endParaRPr/>
          </a:p>
          <a:p>
            <a:pPr lvl="1">
              <a:defRPr/>
            </a:pPr>
            <a:r>
              <a:rPr lang="ru-RU"/>
              <a:t>Second level</a:t>
            </a:r>
            <a:endParaRPr/>
          </a:p>
          <a:p>
            <a:pPr lvl="2">
              <a:defRPr/>
            </a:pPr>
            <a:r>
              <a:rPr lang="ru-RU"/>
              <a:t>Third level</a:t>
            </a:r>
            <a:endParaRPr/>
          </a:p>
          <a:p>
            <a:pPr lvl="3">
              <a:defRPr/>
            </a:pPr>
            <a:r>
              <a:rPr lang="ru-RU"/>
              <a:t>Fourth level</a:t>
            </a:r>
            <a:endParaRPr/>
          </a:p>
          <a:p>
            <a:pPr lvl="4">
              <a:defRPr/>
            </a:pPr>
            <a:r>
              <a:rPr lang="ru-RU"/>
              <a:t>Fifth level</a:t>
            </a:r>
            <a:endParaRPr lang="ru-RU"/>
          </a:p>
        </p:txBody>
      </p:sp>
      <p:sp>
        <p:nvSpPr>
          <p:cNvPr id="6" name="Date Placeholder 3" hidden="0"/>
          <p:cNvSpPr>
            <a:spLocks noGrp="1"/>
          </p:cNvSpPr>
          <p:nvPr isPhoto="0" userDrawn="0">
            <p:ph type="dt" sz="half" idx="2" hasCustomPrompt="0"/>
          </p:nvPr>
        </p:nvSpPr>
        <p:spPr bwMode="auto">
          <a:xfrm>
            <a:off x="838199" y="6356349"/>
            <a:ext cx="2743200" cy="365124"/>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BCC18F51-09EC-435C-A3BA-64A766E099C0}" type="datetimeFigureOut">
              <a:rPr lang="ru-RU"/>
              <a:t/>
            </a:fld>
            <a:endParaRPr lang="ru-RU"/>
          </a:p>
        </p:txBody>
      </p:sp>
      <p:sp>
        <p:nvSpPr>
          <p:cNvPr id="7" name="Footer Placeholder 4" hidden="0"/>
          <p:cNvSpPr>
            <a:spLocks noGrp="1"/>
          </p:cNvSpPr>
          <p:nvPr isPhoto="0" userDrawn="0">
            <p:ph type="ftr" sz="quarter" idx="3" hasCustomPrompt="0"/>
          </p:nvPr>
        </p:nvSpPr>
        <p:spPr bwMode="auto">
          <a:xfrm>
            <a:off x="4038599" y="6356349"/>
            <a:ext cx="4114800" cy="365124"/>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ru-RU"/>
          </a:p>
        </p:txBody>
      </p:sp>
      <p:sp>
        <p:nvSpPr>
          <p:cNvPr id="8" name="Slide Number Placeholder 5" hidden="0"/>
          <p:cNvSpPr>
            <a:spLocks noGrp="1"/>
          </p:cNvSpPr>
          <p:nvPr isPhoto="0" userDrawn="0">
            <p:ph type="sldNum" sz="quarter" idx="4" hasCustomPrompt="0"/>
          </p:nvPr>
        </p:nvSpPr>
        <p:spPr bwMode="auto">
          <a:xfrm>
            <a:off x="8610599" y="6356349"/>
            <a:ext cx="2743200" cy="365124"/>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08395586-F03A-48D1-94DF-16B239DF4FB5}" type="slidenum">
              <a:rPr lang="ru-RU"/>
              <a:t/>
            </a:fld>
            <a:endParaRPr lang="ru-RU"/>
          </a:p>
        </p:txBody>
      </p:sp>
    </p:spTree>
  </p:cSld>
  <p:clrMap accent1="accent1" accent2="accent2" accent3="accent3" accent4="accent4" accent5="accent5" accent6="accent6" bg1="lt1" bg2="lt2" folHlink="folHlink" hlink="hlink" tx1="dk1" tx2="dk2"/>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a:lnSpc>
          <a:spcPct val="90000"/>
        </a:lnSpc>
        <a:spcBef>
          <a:spcPts val="0"/>
        </a:spcBef>
        <a:buNone/>
        <a:defRPr sz="4400">
          <a:solidFill>
            <a:schemeClr val="tx1"/>
          </a:solidFill>
          <a:latin typeface="+mj-lt"/>
          <a:ea typeface="+mj-ea"/>
          <a:cs typeface="+mj-cs"/>
        </a:defRPr>
      </a:lvl1pPr>
    </p:titleStyle>
    <p:body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ru-RU"/>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jp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jp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jp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jp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blipFill>
          <a:blip r:embed="rId2"/>
          <a:stretch/>
        </a:blipFill>
      </p:bgPr>
    </p:bg>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ctrTitle" hasCustomPrompt="0"/>
          </p:nvPr>
        </p:nvSpPr>
        <p:spPr bwMode="auto">
          <a:xfrm flipH="0" flipV="0">
            <a:off x="-1123626" y="1775846"/>
            <a:ext cx="9430171" cy="2034151"/>
          </a:xfrm>
        </p:spPr>
        <p:txBody>
          <a:bodyPr vertOverflow="overflow" horzOverflow="clip" vert="horz" wrap="square" lIns="91440" tIns="45720" rIns="91440" bIns="45720" numCol="1" spcCol="0" rtlCol="0" fromWordArt="0" anchor="b" anchorCtr="0" forceAA="0" upright="0" compatLnSpc="0">
            <a:normAutofit/>
          </a:bodyPr>
          <a:lstStyle/>
          <a:p>
            <a:pPr>
              <a:defRPr/>
            </a:pPr>
            <a:r>
              <a:rPr lang="ru-RU" sz="4800" b="1" i="1">
                <a:solidFill>
                  <a:schemeClr val="accent1">
                    <a:lumMod val="75000"/>
                  </a:schemeClr>
                </a:solidFill>
              </a:rPr>
              <a:t>Креативное мышление</a:t>
            </a:r>
            <a:endParaRPr lang="ru-RU"/>
          </a:p>
        </p:txBody>
      </p:sp>
      <p:sp>
        <p:nvSpPr>
          <p:cNvPr id="5" name="Subtitle 2" hidden="0"/>
          <p:cNvSpPr>
            <a:spLocks noGrp="1"/>
          </p:cNvSpPr>
          <p:nvPr isPhoto="0" userDrawn="0">
            <p:ph type="subTitle" idx="1" hasCustomPrompt="0"/>
          </p:nvPr>
        </p:nvSpPr>
        <p:spPr bwMode="auto">
          <a:xfrm flipH="0" flipV="0">
            <a:off x="1523999" y="4956228"/>
            <a:ext cx="10391974" cy="1856567"/>
          </a:xfrm>
        </p:spPr>
        <p:txBody>
          <a:bodyPr vertOverflow="overflow" horzOverflow="clip" vert="horz" wrap="square" lIns="91440" tIns="45720" rIns="91440" bIns="45720" numCol="1" spcCol="0" rtlCol="0" fromWordArt="0" anchor="t" anchorCtr="0" forceAA="0" upright="0" compatLnSpc="0">
            <a:normAutofit fontScale="80000" lnSpcReduction="4000"/>
          </a:bodyPr>
          <a:lstStyle/>
          <a:p>
            <a:pPr lvl="0" algn="r">
              <a:defRPr/>
            </a:pPr>
            <a:r>
              <a:rPr lang="ru-RU" b="1"/>
              <a:t> учитель начальных классов</a:t>
            </a:r>
            <a:endParaRPr b="1"/>
          </a:p>
          <a:p>
            <a:pPr lvl="0" algn="r">
              <a:defRPr/>
            </a:pPr>
            <a:r>
              <a:rPr lang="ru-RU" b="1"/>
              <a:t>МОУ "Сш №88"</a:t>
            </a:r>
            <a:endParaRPr b="1"/>
          </a:p>
          <a:p>
            <a:pPr lvl="0" algn="r">
              <a:defRPr/>
            </a:pPr>
            <a:r>
              <a:rPr lang="ru-RU" b="1"/>
              <a:t>Сивцева Марина Александровна</a:t>
            </a:r>
            <a:endParaRPr b="1"/>
          </a:p>
          <a:p>
            <a:pPr lvl="0" algn="r">
              <a:defRPr/>
            </a:pPr>
            <a:endParaRPr b="1"/>
          </a:p>
          <a:p>
            <a:pPr lvl="0" algn="r">
              <a:defRPr/>
            </a:pPr>
            <a:r>
              <a:rPr lang="ru-RU" b="1"/>
              <a:t>Ярославль, 2020</a:t>
            </a:r>
            <a:endParaRPr lang="ru-RU"/>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blipFill>
          <a:blip r:embed="rId2"/>
          <a:stretch/>
        </a:blipFill>
      </p:bgPr>
    </p:bg>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title" hasCustomPrompt="0"/>
          </p:nvPr>
        </p:nvSpPr>
        <p:spPr bwMode="auto"/>
        <p:txBody>
          <a:bodyPr/>
          <a:lstStyle/>
          <a:p>
            <a:pPr>
              <a:defRPr/>
            </a:pPr>
            <a:endParaRPr/>
          </a:p>
        </p:txBody>
      </p:sp>
      <p:sp>
        <p:nvSpPr>
          <p:cNvPr id="5" name="Content Placeholder 2" hidden="0"/>
          <p:cNvSpPr>
            <a:spLocks noGrp="1"/>
          </p:cNvSpPr>
          <p:nvPr isPhoto="0" userDrawn="0">
            <p:ph sz="half" idx="1" hasCustomPrompt="0"/>
          </p:nvPr>
        </p:nvSpPr>
        <p:spPr bwMode="auto">
          <a:xfrm>
            <a:off x="838198" y="1825624"/>
            <a:ext cx="5181599" cy="4351338"/>
          </a:xfrm>
        </p:spPr>
        <p:txBody>
          <a:bodyPr/>
          <a:lstStyle/>
          <a:p>
            <a:pPr>
              <a:defRPr/>
            </a:pPr>
            <a:endParaRPr/>
          </a:p>
        </p:txBody>
      </p:sp>
      <p:sp>
        <p:nvSpPr>
          <p:cNvPr id="6" name="Content Placeholder 3" hidden="0"/>
          <p:cNvSpPr>
            <a:spLocks noGrp="1"/>
          </p:cNvSpPr>
          <p:nvPr isPhoto="0" userDrawn="0">
            <p:ph sz="half" idx="2" hasCustomPrompt="0"/>
          </p:nvPr>
        </p:nvSpPr>
        <p:spPr bwMode="auto">
          <a:xfrm>
            <a:off x="6172200" y="1825624"/>
            <a:ext cx="5181599" cy="4351338"/>
          </a:xfrm>
        </p:spPr>
        <p:txBody>
          <a:bodyPr/>
          <a:lstStyle/>
          <a:p>
            <a:pPr>
              <a:defRPr/>
            </a:pP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title" hasCustomPrompt="0"/>
          </p:nvPr>
        </p:nvSpPr>
        <p:spPr bwMode="auto"/>
        <p:txBody>
          <a:bodyPr vertOverflow="overflow" horzOverflow="clip" vert="horz" wrap="square" lIns="91440" tIns="45720" rIns="91440" bIns="45720" numCol="1" spcCol="0" rtlCol="0" fromWordArt="0" anchor="ctr" anchorCtr="0" forceAA="0" upright="0" compatLnSpc="0">
            <a:normAutofit fontScale="90000" lnSpcReduction="2000"/>
          </a:bodyPr>
          <a:lstStyle/>
          <a:p>
            <a:pPr algn="ctr">
              <a:defRPr/>
            </a:pPr>
            <a:r>
              <a:rPr b="1">
                <a:solidFill>
                  <a:srgbClr val="C00000"/>
                </a:solidFill>
              </a:rPr>
              <a:t>В каждом человеке спит гений.</a:t>
            </a:r>
            <a:br>
              <a:rPr b="1">
                <a:solidFill>
                  <a:srgbClr val="C00000"/>
                </a:solidFill>
              </a:rPr>
            </a:br>
            <a:r>
              <a:rPr b="1">
                <a:solidFill>
                  <a:srgbClr val="C00000"/>
                </a:solidFill>
              </a:rPr>
              <a:t> И с каждым днём-всё крепче и крепче. </a:t>
            </a:r>
            <a:endParaRPr/>
          </a:p>
        </p:txBody>
      </p:sp>
      <p:pic>
        <p:nvPicPr>
          <p:cNvPr id="5" name="" hidden="0"/>
          <p:cNvPicPr>
            <a:picLocks noChangeAspect="1"/>
          </p:cNvPicPr>
          <p:nvPr isPhoto="0" userDrawn="0">
            <p:ph idx="1" hasCustomPrompt="0"/>
          </p:nvPr>
        </p:nvPicPr>
        <p:blipFill>
          <a:blip r:embed="rId2"/>
          <a:stretch/>
        </p:blipFill>
        <p:spPr bwMode="auto">
          <a:xfrm rot="0">
            <a:off x="2228143" y="1825624"/>
            <a:ext cx="7735711" cy="4351338"/>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gradFill>
          <a:gsLst>
            <a:gs pos="0">
              <a:schemeClr val="accent1"/>
            </a:gs>
            <a:gs pos="100000">
              <a:srgbClr val="FFFFFF"/>
            </a:gs>
          </a:gsLst>
          <a:lin ang="0" scaled="1"/>
        </a:gradFill>
      </p:bgPr>
    </p:bg>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title" hasCustomPrompt="0"/>
          </p:nvPr>
        </p:nvSpPr>
        <p:spPr bwMode="auto"/>
        <p:txBody>
          <a:bodyPr vertOverflow="overflow" horzOverflow="clip" vert="horz" wrap="square" lIns="91440" tIns="45720" rIns="91440" bIns="45720" numCol="1" spcCol="0" rtlCol="0" fromWordArt="0" anchor="ctr" anchorCtr="0" forceAA="0" upright="0" compatLnSpc="0">
            <a:normAutofit/>
          </a:bodyPr>
          <a:lstStyle/>
          <a:p>
            <a:pPr>
              <a:defRPr/>
            </a:pPr>
            <a:r>
              <a:rPr/>
              <a:t>               </a:t>
            </a:r>
            <a:r>
              <a:rPr>
                <a:solidFill>
                  <a:srgbClr val="C00000"/>
                </a:solidFill>
              </a:rPr>
              <a:t>   </a:t>
            </a:r>
            <a:r>
              <a:rPr b="1" u="sng">
                <a:solidFill>
                  <a:srgbClr val="C00000"/>
                </a:solidFill>
              </a:rPr>
              <a:t>Креативность</a:t>
            </a:r>
            <a:endParaRPr b="1" u="sng">
              <a:solidFill>
                <a:srgbClr val="C00000"/>
              </a:solidFill>
            </a:endParaRPr>
          </a:p>
        </p:txBody>
      </p:sp>
      <p:sp>
        <p:nvSpPr>
          <p:cNvPr id="5" name="Content Placeholder 2" hidden="0"/>
          <p:cNvSpPr>
            <a:spLocks noGrp="1"/>
          </p:cNvSpPr>
          <p:nvPr isPhoto="0" userDrawn="0">
            <p:ph idx="1" hasCustomPrompt="0"/>
          </p:nvPr>
        </p:nvSpPr>
        <p:spPr bwMode="auto">
          <a:xfrm flipH="0" flipV="0">
            <a:off x="838198" y="1501398"/>
            <a:ext cx="10515600" cy="4675564"/>
          </a:xfrm>
        </p:spPr>
        <p:txBody>
          <a:bodyPr vertOverflow="overflow" horzOverflow="clip" vert="horz" wrap="square" lIns="91440" tIns="45720" rIns="91440" bIns="45720" numCol="1" spcCol="0" rtlCol="0" fromWordArt="0" anchor="t" anchorCtr="0" forceAA="0" upright="0" compatLnSpc="0">
            <a:normAutofit/>
          </a:bodyPr>
          <a:lstStyle/>
          <a:p>
            <a:pPr marL="0" indent="0">
              <a:buFont typeface="Arial"/>
              <a:buNone/>
              <a:defRPr/>
            </a:pPr>
            <a:endParaRPr b="1">
              <a:solidFill>
                <a:schemeClr val="tx1">
                  <a:lumMod val="85000"/>
                  <a:lumOff val="15000"/>
                </a:schemeClr>
              </a:solidFill>
            </a:endParaRPr>
          </a:p>
          <a:p>
            <a:pPr marL="0" indent="0">
              <a:buFont typeface="Arial"/>
              <a:buNone/>
              <a:defRPr/>
            </a:pPr>
            <a:r>
              <a:rPr b="1">
                <a:solidFill>
                  <a:schemeClr val="tx1">
                    <a:lumMod val="85000"/>
                    <a:lumOff val="15000"/>
                  </a:schemeClr>
                </a:solidFill>
              </a:rPr>
              <a:t>Способность пред</a:t>
            </a:r>
            <a:r>
              <a:rPr b="1">
                <a:solidFill>
                  <a:schemeClr val="tx1">
                    <a:lumMod val="85000"/>
                    <a:lumOff val="15000"/>
                  </a:schemeClr>
                </a:solidFill>
              </a:rPr>
              <a:t>ставить </a:t>
            </a:r>
            <a:r>
              <a:rPr b="1">
                <a:solidFill>
                  <a:schemeClr val="tx1">
                    <a:lumMod val="85000"/>
                    <a:lumOff val="15000"/>
                  </a:schemeClr>
                </a:solidFill>
              </a:rPr>
              <a:t>и разработать принципиально новые подходы к решению проблем, </a:t>
            </a:r>
            <a:r>
              <a:rPr b="1">
                <a:solidFill>
                  <a:schemeClr val="tx1">
                    <a:lumMod val="85000"/>
                    <a:lumOff val="15000"/>
                  </a:schemeClr>
                </a:solidFill>
              </a:rPr>
              <a:t>ответы на вопросы, стоящие перед субъектом, </a:t>
            </a:r>
            <a:endParaRPr b="1">
              <a:solidFill>
                <a:schemeClr val="tx1">
                  <a:lumMod val="85000"/>
                  <a:lumOff val="15000"/>
                </a:schemeClr>
              </a:solidFill>
            </a:endParaRPr>
          </a:p>
          <a:p>
            <a:pPr>
              <a:defRPr/>
            </a:pPr>
            <a:endParaRPr b="1">
              <a:solidFill>
                <a:schemeClr val="tx1">
                  <a:lumMod val="85000"/>
                  <a:lumOff val="15000"/>
                </a:schemeClr>
              </a:solidFill>
            </a:endParaRPr>
          </a:p>
          <a:p>
            <a:pPr>
              <a:defRPr/>
            </a:pPr>
            <a:r>
              <a:rPr b="1">
                <a:solidFill>
                  <a:schemeClr val="tx1">
                    <a:lumMod val="85000"/>
                    <a:lumOff val="15000"/>
                  </a:schemeClr>
                </a:solidFill>
              </a:rPr>
              <a:t>или выражать идеи, применяя, синтезируя и видоизменяя знания.</a:t>
            </a:r>
            <a:endParaRPr b="1">
              <a:solidFill>
                <a:schemeClr val="tx1">
                  <a:lumMod val="85000"/>
                  <a:lumOff val="15000"/>
                </a:schemeClr>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title" hasCustomPrompt="0"/>
          </p:nvPr>
        </p:nvSpPr>
        <p:spPr bwMode="auto"/>
        <p:txBody>
          <a:bodyPr vertOverflow="overflow" horzOverflow="clip" vert="horz" wrap="square" lIns="91440" tIns="45720" rIns="91440" bIns="45720" numCol="1" spcCol="0" rtlCol="0" fromWordArt="0" anchor="ctr" anchorCtr="0" forceAA="0" upright="0" compatLnSpc="0">
            <a:normAutofit/>
          </a:bodyPr>
          <a:lstStyle/>
          <a:p>
            <a:pPr>
              <a:defRPr/>
            </a:pPr>
            <a:r>
              <a:rPr/>
              <a:t>                  </a:t>
            </a:r>
            <a:r>
              <a:rPr b="1" u="sng"/>
              <a:t> </a:t>
            </a:r>
            <a:r>
              <a:rPr b="1" u="sng">
                <a:solidFill>
                  <a:srgbClr val="C00000"/>
                </a:solidFill>
              </a:rPr>
              <a:t>Креативное и                  инновационное         мышление</a:t>
            </a:r>
            <a:endParaRPr>
              <a:solidFill>
                <a:srgbClr val="C00000"/>
              </a:solidFill>
            </a:endParaRPr>
          </a:p>
        </p:txBody>
      </p:sp>
      <p:sp>
        <p:nvSpPr>
          <p:cNvPr id="5" name="Text Placeholder 2" hidden="0"/>
          <p:cNvSpPr>
            <a:spLocks noGrp="1"/>
          </p:cNvSpPr>
          <p:nvPr isPhoto="0" userDrawn="0">
            <p:ph type="body" idx="1" hasCustomPrompt="0"/>
          </p:nvPr>
        </p:nvSpPr>
        <p:spPr bwMode="auto">
          <a:xfrm>
            <a:off x="839787" y="1681162"/>
            <a:ext cx="5157785" cy="82391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a:defRPr/>
            </a:pPr>
            <a:endParaRPr/>
          </a:p>
        </p:txBody>
      </p:sp>
      <p:sp>
        <p:nvSpPr>
          <p:cNvPr id="6" name="Content Placeholder 3" hidden="0"/>
          <p:cNvSpPr>
            <a:spLocks noGrp="1"/>
          </p:cNvSpPr>
          <p:nvPr isPhoto="0" userDrawn="0">
            <p:ph sz="half" idx="2" hasCustomPrompt="0"/>
          </p:nvPr>
        </p:nvSpPr>
        <p:spPr bwMode="auto">
          <a:xfrm flipH="0" flipV="0">
            <a:off x="839787" y="2453898"/>
            <a:ext cx="5157785" cy="3735764"/>
          </a:xfrm>
        </p:spPr>
        <p:txBody>
          <a:bodyPr vertOverflow="overflow" horzOverflow="clip" vert="horz" wrap="square" lIns="91440" tIns="45720" rIns="91440" bIns="45720" numCol="1" spcCol="0" rtlCol="0" fromWordArt="0" anchor="t" anchorCtr="0" forceAA="0" upright="0" compatLnSpc="0">
            <a:normAutofit fontScale="95000" lnSpcReduction="1000"/>
          </a:bodyPr>
          <a:lstStyle/>
          <a:p>
            <a:pPr>
              <a:defRPr/>
            </a:pPr>
            <a:r>
              <a:rPr sz="3600">
                <a:solidFill>
                  <a:schemeClr val="accent1">
                    <a:lumMod val="50000"/>
                  </a:schemeClr>
                </a:solidFill>
              </a:rPr>
              <a:t>Это вид мышления, который ведёт к инсайтам, новым подходам, свежим взглядам, в целом это </a:t>
            </a:r>
            <a:r>
              <a:rPr sz="3600" b="1" i="1">
                <a:solidFill>
                  <a:schemeClr val="accent1">
                    <a:lumMod val="50000"/>
                  </a:schemeClr>
                </a:solidFill>
              </a:rPr>
              <a:t>новый путь понимания и видения вещей.</a:t>
            </a:r>
            <a:endParaRPr/>
          </a:p>
        </p:txBody>
      </p:sp>
      <p:sp>
        <p:nvSpPr>
          <p:cNvPr id="7" name="Text Placeholder 4" hidden="0"/>
          <p:cNvSpPr>
            <a:spLocks noGrp="1"/>
          </p:cNvSpPr>
          <p:nvPr isPhoto="0" userDrawn="0">
            <p:ph type="body" sz="quarter" idx="3" hasCustomPrompt="0"/>
          </p:nvPr>
        </p:nvSpPr>
        <p:spPr bwMode="auto">
          <a:xfrm>
            <a:off x="6172200" y="1681162"/>
            <a:ext cx="5183187" cy="82391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a:defRPr/>
            </a:pPr>
            <a:endParaRPr/>
          </a:p>
        </p:txBody>
      </p:sp>
      <p:pic>
        <p:nvPicPr>
          <p:cNvPr id="8" name="" hidden="0"/>
          <p:cNvPicPr>
            <a:picLocks noChangeAspect="1"/>
          </p:cNvPicPr>
          <p:nvPr isPhoto="0" userDrawn="0">
            <p:ph sz="quarter" idx="4" hasCustomPrompt="0"/>
          </p:nvPr>
        </p:nvPicPr>
        <p:blipFill>
          <a:blip r:embed="rId2"/>
          <a:stretch/>
        </p:blipFill>
        <p:spPr bwMode="auto">
          <a:xfrm rot="0">
            <a:off x="6236172" y="2505074"/>
            <a:ext cx="5055242" cy="3684587"/>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blipFill>
          <a:blip r:embed="rId2"/>
          <a:tile/>
        </a:blipFill>
      </p:bgPr>
    </p:bg>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title" hasCustomPrompt="0"/>
          </p:nvPr>
        </p:nvSpPr>
        <p:spPr bwMode="auto"/>
        <p:txBody>
          <a:bodyPr vertOverflow="overflow" horzOverflow="clip" vert="horz" wrap="square" lIns="91440" tIns="45720" rIns="91440" bIns="45720" numCol="1" spcCol="0" rtlCol="0" fromWordArt="0" anchor="ctr" anchorCtr="0" forceAA="0" upright="0" compatLnSpc="0">
            <a:normAutofit fontScale="65000" lnSpcReduction="7000"/>
          </a:bodyPr>
          <a:lstStyle/>
          <a:p>
            <a:pPr>
              <a:defRPr/>
            </a:pPr>
            <a:r>
              <a:rPr sz="7200" b="1" u="sng">
                <a:solidFill>
                  <a:srgbClr val="C00000"/>
                </a:solidFill>
              </a:rPr>
              <a:t>Продукты креативного мышления</a:t>
            </a:r>
            <a:endParaRPr b="1">
              <a:solidFill>
                <a:srgbClr val="C00000"/>
              </a:solidFill>
            </a:endParaRPr>
          </a:p>
        </p:txBody>
      </p:sp>
      <p:sp>
        <p:nvSpPr>
          <p:cNvPr id="5" name="Content Placeholder 2" hidden="0"/>
          <p:cNvSpPr>
            <a:spLocks noGrp="1"/>
          </p:cNvSpPr>
          <p:nvPr isPhoto="0" userDrawn="0">
            <p:ph idx="1" hasCustomPrompt="0"/>
          </p:nvPr>
        </p:nvSpPr>
        <p:spPr bwMode="auto"/>
        <p:txBody>
          <a:bodyPr vertOverflow="overflow" horzOverflow="clip" vert="horz" wrap="square" lIns="91440" tIns="45720" rIns="91440" bIns="45720" numCol="1" spcCol="0" rtlCol="0" fromWordArt="0" anchor="t" anchorCtr="0" forceAA="0" upright="0" compatLnSpc="0">
            <a:normAutofit fontScale="80000" lnSpcReduction="4000"/>
          </a:bodyPr>
          <a:lstStyle/>
          <a:p>
            <a:pPr>
              <a:defRPr/>
            </a:pPr>
            <a:endParaRPr/>
          </a:p>
          <a:p>
            <a:pPr>
              <a:defRPr/>
            </a:pPr>
            <a:r>
              <a:rPr sz="4800" b="1"/>
              <a:t>Включают в себя </a:t>
            </a:r>
            <a:r>
              <a:rPr sz="4800" b="1" i="1" u="sng"/>
              <a:t>наблюдаемые вещи</a:t>
            </a:r>
            <a:r>
              <a:rPr sz="4800" b="1" u="sng"/>
              <a:t>:</a:t>
            </a:r>
            <a:endParaRPr sz="4800" b="1"/>
          </a:p>
          <a:p>
            <a:pPr>
              <a:defRPr/>
            </a:pPr>
            <a:r>
              <a:rPr sz="4800" b="1"/>
              <a:t>музыка</a:t>
            </a:r>
            <a:endParaRPr sz="4800" b="1"/>
          </a:p>
          <a:p>
            <a:pPr>
              <a:defRPr/>
            </a:pPr>
            <a:r>
              <a:rPr sz="4800" b="1"/>
              <a:t>поэзия</a:t>
            </a:r>
            <a:endParaRPr sz="4800" b="1"/>
          </a:p>
          <a:p>
            <a:pPr>
              <a:defRPr/>
            </a:pPr>
            <a:r>
              <a:rPr sz="4800" b="1"/>
              <a:t>танец</a:t>
            </a:r>
            <a:endParaRPr sz="4800" b="1"/>
          </a:p>
          <a:p>
            <a:pPr>
              <a:defRPr/>
            </a:pPr>
            <a:r>
              <a:rPr sz="4800" b="1"/>
              <a:t>драматическая литература</a:t>
            </a:r>
            <a:endParaRPr sz="4800" b="1"/>
          </a:p>
          <a:p>
            <a:pPr>
              <a:defRPr/>
            </a:pPr>
            <a:r>
              <a:rPr sz="4800" b="1"/>
              <a:t>технические инновации</a:t>
            </a:r>
            <a:endParaRPr sz="4800" b="1"/>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chemeClr val="bg1"/>
        </a:solidFill>
      </p:bgPr>
    </p:bg>
    <p:spTree>
      <p:nvGrpSpPr>
        <p:cNvPr id="1" name="" hidden="0"/>
        <p:cNvGrpSpPr/>
        <p:nvPr isPhoto="0" userDrawn="0"/>
      </p:nvGrpSpPr>
      <p:grpSpPr bwMode="auto">
        <a:xfrm>
          <a:off x="0" y="0"/>
          <a:ext cx="0" cy="0"/>
          <a:chOff x="0" y="0"/>
          <a:chExt cx="0" cy="0"/>
        </a:xfrm>
      </p:grpSpPr>
      <p:pic>
        <p:nvPicPr>
          <p:cNvPr id="4" name="" hidden="0"/>
          <p:cNvPicPr>
            <a:picLocks noChangeAspect="1"/>
          </p:cNvPicPr>
          <p:nvPr isPhoto="0" userDrawn="0">
            <p:ph idx="1" hasCustomPrompt="0"/>
          </p:nvPr>
        </p:nvPicPr>
        <p:blipFill>
          <a:blip r:embed="rId2"/>
          <a:stretch/>
        </p:blipFill>
        <p:spPr bwMode="auto">
          <a:xfrm flipH="0" flipV="0">
            <a:off x="224725" y="1904999"/>
            <a:ext cx="5181599" cy="3884505"/>
          </a:xfrm>
          <a:prstGeom prst="rect">
            <a:avLst/>
          </a:prstGeom>
        </p:spPr>
      </p:pic>
      <p:sp>
        <p:nvSpPr>
          <p:cNvPr id="5" name="Title 1" hidden="0"/>
          <p:cNvSpPr>
            <a:spLocks noGrp="1"/>
          </p:cNvSpPr>
          <p:nvPr isPhoto="0" userDrawn="0">
            <p:ph type="title" hasCustomPrompt="0"/>
          </p:nvPr>
        </p:nvSpPr>
        <p:spPr bwMode="auto">
          <a:xfrm flipH="0" flipV="0">
            <a:off x="389109" y="290593"/>
            <a:ext cx="10299915" cy="1130084"/>
          </a:xfrm>
        </p:spPr>
        <p:txBody>
          <a:bodyPr/>
          <a:lstStyle/>
          <a:p>
            <a:pPr>
              <a:defRPr/>
            </a:pPr>
            <a:r>
              <a:rPr>
                <a:solidFill>
                  <a:srgbClr val="C00000"/>
                </a:solidFill>
              </a:rPr>
              <a:t> </a:t>
            </a:r>
            <a:r>
              <a:rPr b="1" u="sng">
                <a:solidFill>
                  <a:srgbClr val="C00000"/>
                </a:solidFill>
              </a:rPr>
              <a:t>Но есть и то,  что менее очевидно</a:t>
            </a:r>
            <a:endParaRPr>
              <a:solidFill>
                <a:schemeClr val="tx1"/>
              </a:solidFill>
            </a:endParaRPr>
          </a:p>
        </p:txBody>
      </p:sp>
      <p:sp>
        <p:nvSpPr>
          <p:cNvPr id="6" name="Content Placeholder 3" hidden="0"/>
          <p:cNvSpPr>
            <a:spLocks noGrp="1"/>
          </p:cNvSpPr>
          <p:nvPr isPhoto="0" userDrawn="0">
            <p:ph sz="half" idx="2" hasCustomPrompt="0"/>
          </p:nvPr>
        </p:nvSpPr>
        <p:spPr bwMode="auto">
          <a:xfrm flipH="0" flipV="0">
            <a:off x="5345338" y="1469109"/>
            <a:ext cx="6667499" cy="5828008"/>
          </a:xfrm>
        </p:spPr>
        <p:txBody>
          <a:bodyPr vertOverflow="overflow" horzOverflow="clip" vert="horz" wrap="square" lIns="91440" tIns="45720" rIns="91440" bIns="45720" numCol="1" spcCol="0" rtlCol="0" fromWordArt="0" anchor="t" anchorCtr="0" forceAA="0" upright="0" compatLnSpc="0">
            <a:normAutofit/>
          </a:bodyPr>
          <a:lstStyle/>
          <a:p>
            <a:pPr marL="0" indent="0">
              <a:buFont typeface="Arial"/>
              <a:buNone/>
              <a:defRPr/>
            </a:pPr>
            <a:endParaRPr b="0">
              <a:solidFill>
                <a:schemeClr val="tx1"/>
              </a:solidFill>
            </a:endParaRPr>
          </a:p>
          <a:p>
            <a:pPr marL="0" indent="0">
              <a:buFont typeface="Arial"/>
              <a:buNone/>
              <a:defRPr/>
            </a:pPr>
            <a:r>
              <a:rPr sz="3600" b="1">
                <a:solidFill>
                  <a:schemeClr val="tx1"/>
                </a:solidFill>
              </a:rPr>
              <a:t>   Возможность</a:t>
            </a:r>
            <a:endParaRPr sz="3600" b="1">
              <a:solidFill>
                <a:schemeClr val="tx1"/>
              </a:solidFill>
            </a:endParaRPr>
          </a:p>
          <a:p>
            <a:pPr marL="0" indent="0">
              <a:buFont typeface="Arial"/>
              <a:buNone/>
              <a:defRPr/>
            </a:pPr>
            <a:r>
              <a:rPr sz="3600" b="0">
                <a:solidFill>
                  <a:schemeClr val="tx1"/>
                </a:solidFill>
              </a:rPr>
              <a:t> </a:t>
            </a:r>
            <a:r>
              <a:rPr sz="3600" b="1">
                <a:solidFill>
                  <a:schemeClr val="tx1"/>
                </a:solidFill>
              </a:rPr>
              <a:t>увидеть мир новым образом</a:t>
            </a:r>
            <a:r>
              <a:rPr b="1">
                <a:solidFill>
                  <a:schemeClr val="tx1"/>
                </a:solidFill>
              </a:rPr>
              <a:t>, </a:t>
            </a:r>
            <a:endParaRPr b="1">
              <a:solidFill>
                <a:schemeClr val="tx1"/>
              </a:solidFill>
            </a:endParaRPr>
          </a:p>
          <a:p>
            <a:pPr marL="0" indent="0">
              <a:buFont typeface="Arial"/>
              <a:buNone/>
              <a:defRPr/>
            </a:pPr>
            <a:r>
              <a:rPr sz="3600" b="1">
                <a:solidFill>
                  <a:schemeClr val="tx1"/>
                </a:solidFill>
              </a:rPr>
              <a:t>с помощью воображения</a:t>
            </a:r>
            <a:endParaRPr sz="3600" b="1">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title" hasCustomPrompt="0"/>
          </p:nvPr>
        </p:nvSpPr>
        <p:spPr bwMode="auto"/>
        <p:txBody>
          <a:bodyPr/>
          <a:lstStyle/>
          <a:p>
            <a:pPr algn="ctr">
              <a:defRPr/>
            </a:pPr>
            <a:r>
              <a:rPr b="1" u="sng">
                <a:solidFill>
                  <a:srgbClr val="C00000"/>
                </a:solidFill>
              </a:rPr>
              <a:t>Компоненты креативности</a:t>
            </a:r>
            <a:br>
              <a:rPr b="1" u="sng">
                <a:solidFill>
                  <a:srgbClr val="C00000"/>
                </a:solidFill>
              </a:rPr>
            </a:br>
            <a:r>
              <a:rPr b="1" u="sng">
                <a:solidFill>
                  <a:srgbClr val="C00000"/>
                </a:solidFill>
              </a:rPr>
              <a:t>( Б. Лукас)</a:t>
            </a:r>
            <a:endParaRPr b="1" u="sng">
              <a:solidFill>
                <a:srgbClr val="C00000"/>
              </a:solidFill>
            </a:endParaRPr>
          </a:p>
        </p:txBody>
      </p:sp>
      <p:sp>
        <p:nvSpPr>
          <p:cNvPr id="5" name="Content Placeholder 2" hidden="0"/>
          <p:cNvSpPr>
            <a:spLocks noGrp="1"/>
          </p:cNvSpPr>
          <p:nvPr isPhoto="0" userDrawn="0">
            <p:ph sz="half" idx="1" hasCustomPrompt="0"/>
          </p:nvPr>
        </p:nvSpPr>
        <p:spPr bwMode="auto">
          <a:xfrm>
            <a:off x="838198" y="1825624"/>
            <a:ext cx="5181599" cy="4351338"/>
          </a:xfrm>
        </p:spPr>
        <p:txBody>
          <a:bodyPr/>
          <a:lstStyle/>
          <a:p>
            <a:pPr marL="394023" indent="-394023">
              <a:buFont typeface="Arial"/>
              <a:buAutoNum type="arabicPeriod"/>
              <a:defRPr/>
            </a:pPr>
            <a:r>
              <a:rPr>
                <a:solidFill>
                  <a:srgbClr val="0070C0"/>
                </a:solidFill>
              </a:rPr>
              <a:t>любознательность (активный интерес к заданию)</a:t>
            </a:r>
            <a:endParaRPr>
              <a:solidFill>
                <a:srgbClr val="0070C0"/>
              </a:solidFill>
            </a:endParaRPr>
          </a:p>
          <a:p>
            <a:pPr marL="394023" indent="-394023">
              <a:buFont typeface="Arial"/>
              <a:buAutoNum type="arabicPeriod"/>
              <a:defRPr/>
            </a:pPr>
            <a:r>
              <a:rPr>
                <a:solidFill>
                  <a:srgbClr val="0070C0"/>
                </a:solidFill>
              </a:rPr>
              <a:t>создание идей (воображение)</a:t>
            </a:r>
            <a:endParaRPr>
              <a:solidFill>
                <a:srgbClr val="0070C0"/>
              </a:solidFill>
            </a:endParaRPr>
          </a:p>
          <a:p>
            <a:pPr marL="394023" indent="-394023">
              <a:buFont typeface="Arial"/>
              <a:buAutoNum type="arabicPeriod"/>
              <a:defRPr/>
            </a:pPr>
            <a:r>
              <a:rPr>
                <a:solidFill>
                  <a:srgbClr val="0070C0"/>
                </a:solidFill>
              </a:rPr>
              <a:t>развитие идей (оценка идей, поиск сильных и слабых сторон)</a:t>
            </a:r>
            <a:endParaRPr>
              <a:solidFill>
                <a:srgbClr val="0070C0"/>
              </a:solidFill>
            </a:endParaRPr>
          </a:p>
        </p:txBody>
      </p:sp>
      <p:pic>
        <p:nvPicPr>
          <p:cNvPr id="6" name="" hidden="0"/>
          <p:cNvPicPr>
            <a:picLocks noChangeAspect="1"/>
          </p:cNvPicPr>
          <p:nvPr isPhoto="0" userDrawn="0">
            <p:ph sz="half" idx="2" hasCustomPrompt="0"/>
          </p:nvPr>
        </p:nvPicPr>
        <p:blipFill>
          <a:blip r:embed="rId2"/>
          <a:stretch/>
        </p:blipFill>
        <p:spPr bwMode="auto">
          <a:xfrm rot="0" flipH="0" flipV="0">
            <a:off x="6136398" y="1888855"/>
            <a:ext cx="5865470" cy="4132881"/>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gradFill>
          <a:gsLst>
            <a:gs pos="0">
              <a:schemeClr val="accent1"/>
            </a:gs>
            <a:gs pos="100000">
              <a:srgbClr val="FFFFFF"/>
            </a:gs>
          </a:gsLst>
          <a:lin ang="0" scaled="1"/>
        </a:gradFill>
      </p:bgPr>
    </p:bg>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title" hasCustomPrompt="0"/>
          </p:nvPr>
        </p:nvSpPr>
        <p:spPr bwMode="auto"/>
        <p:txBody>
          <a:bodyPr/>
          <a:lstStyle/>
          <a:p>
            <a:pPr>
              <a:defRPr/>
            </a:pPr>
            <a:r>
              <a:rPr/>
              <a:t>         </a:t>
            </a:r>
            <a:r>
              <a:rPr b="1" u="sng">
                <a:solidFill>
                  <a:srgbClr val="C00000"/>
                </a:solidFill>
              </a:rPr>
              <a:t>Примеры заданий</a:t>
            </a:r>
            <a:endParaRPr b="1" u="sng">
              <a:solidFill>
                <a:srgbClr val="C00000"/>
              </a:solidFill>
            </a:endParaRPr>
          </a:p>
        </p:txBody>
      </p:sp>
      <p:sp>
        <p:nvSpPr>
          <p:cNvPr id="5" name="Content Placeholder 2" hidden="0"/>
          <p:cNvSpPr>
            <a:spLocks noGrp="1"/>
          </p:cNvSpPr>
          <p:nvPr isPhoto="0" userDrawn="0">
            <p:ph sz="half" idx="1" hasCustomPrompt="0"/>
          </p:nvPr>
        </p:nvSpPr>
        <p:spPr bwMode="auto">
          <a:xfrm>
            <a:off x="838198" y="1825624"/>
            <a:ext cx="5181599" cy="4351338"/>
          </a:xfrm>
        </p:spPr>
        <p:txBody>
          <a:bodyPr vertOverflow="overflow" horzOverflow="clip" vert="horz" wrap="square" lIns="91440" tIns="45720" rIns="91440" bIns="45720" numCol="1" spcCol="0" rtlCol="0" fromWordArt="0" anchor="t" anchorCtr="0" forceAA="0" upright="0" compatLnSpc="0">
            <a:normAutofit fontScale="55000" lnSpcReduction="9000"/>
          </a:bodyPr>
          <a:lstStyle/>
          <a:p>
            <a:pPr marL="0" marR="0" indent="0">
              <a:spcBef>
                <a:spcPts val="1199"/>
              </a:spcBef>
              <a:spcAft>
                <a:spcPts val="1199"/>
              </a:spcAft>
              <a:defRPr/>
            </a:pPr>
            <a:r>
              <a:rPr/>
              <a:t>Тест на определение креативности</a:t>
            </a:r>
            <a:endParaRPr/>
          </a:p>
          <a:p>
            <a:pPr marL="0" marR="0" indent="0">
              <a:spcBef>
                <a:spcPts val="1199"/>
              </a:spcBef>
              <a:spcAft>
                <a:spcPts val="1199"/>
              </a:spcAft>
              <a:defRPr/>
            </a:pPr>
            <a:r>
              <a:rPr/>
              <a:t>Берем несколько листов бумаги и рисуем на них крестики в одинаковой  пропорции и с одинаковым числом. Затем предлагаем детям из имеющихся  крестиков придумывать нестандартные изображения.</a:t>
            </a:r>
            <a:endParaRPr/>
          </a:p>
          <a:p>
            <a:pPr marL="0" marR="0" indent="0">
              <a:spcBef>
                <a:spcPts val="1199"/>
              </a:spcBef>
              <a:spcAft>
                <a:spcPts val="1199"/>
              </a:spcAft>
              <a:defRPr/>
            </a:pPr>
            <a:r>
              <a:rPr/>
              <a:t>После того как ребенок заполнил весь лист, посмотрите, есть ли среди  изображений, полученных в итоге, действительно интересные решения.  Наверняка какое-то число таких нестандартных решений будет.</a:t>
            </a:r>
            <a:endParaRPr/>
          </a:p>
          <a:p>
            <a:pPr marL="0" marR="0" indent="0">
              <a:spcBef>
                <a:spcPts val="1199"/>
              </a:spcBef>
              <a:spcAft>
                <a:spcPts val="1199"/>
              </a:spcAft>
              <a:defRPr/>
            </a:pPr>
            <a:r>
              <a:rPr/>
              <a:t>Что дает подобный тест на креативность?</a:t>
            </a:r>
            <a:endParaRPr/>
          </a:p>
          <a:p>
            <a:pPr>
              <a:defRPr/>
            </a:pPr>
            <a:r>
              <a:rPr/>
              <a:t>Мы понимаем, могут ли дети генерировать интересные мысли, в каком  объеме (у ребенка закончился листок, а мыслей по поводу того, что можно  отобразить еще много) и какие пропорции от не стандартного к очевидному.</a:t>
            </a:r>
            <a:endParaRPr/>
          </a:p>
        </p:txBody>
      </p:sp>
      <p:sp>
        <p:nvSpPr>
          <p:cNvPr id="6" name="Content Placeholder 3" hidden="0"/>
          <p:cNvSpPr>
            <a:spLocks noGrp="1"/>
          </p:cNvSpPr>
          <p:nvPr isPhoto="0" userDrawn="0">
            <p:ph sz="half" idx="2" hasCustomPrompt="0"/>
          </p:nvPr>
        </p:nvSpPr>
        <p:spPr bwMode="auto">
          <a:xfrm>
            <a:off x="6172200" y="1825624"/>
            <a:ext cx="5181599" cy="4351338"/>
          </a:xfrm>
        </p:spPr>
        <p:txBody>
          <a:bodyPr vertOverflow="overflow" horzOverflow="clip" vert="horz" wrap="square" lIns="91440" tIns="45720" rIns="91440" bIns="45720" numCol="1" spcCol="0" rtlCol="0" fromWordArt="0" anchor="t" anchorCtr="0" forceAA="0" upright="0" compatLnSpc="0">
            <a:normAutofit fontScale="55000" lnSpcReduction="9000"/>
          </a:bodyPr>
          <a:lstStyle/>
          <a:p>
            <a:pPr marL="0" marR="0" indent="0">
              <a:spcBef>
                <a:spcPts val="1199"/>
              </a:spcBef>
              <a:spcAft>
                <a:spcPts val="1199"/>
              </a:spcAft>
              <a:defRPr/>
            </a:pPr>
            <a:r>
              <a:rPr/>
              <a:t>«Десять плюс десять»</a:t>
            </a:r>
            <a:endParaRPr/>
          </a:p>
          <a:p>
            <a:pPr marL="0" marR="0" indent="0">
              <a:spcBef>
                <a:spcPts val="1199"/>
              </a:spcBef>
              <a:spcAft>
                <a:spcPts val="1199"/>
              </a:spcAft>
              <a:defRPr/>
            </a:pPr>
            <a:r>
              <a:rPr/>
              <a:t>Возьмите любое существительное и напишите в столбик 10 определений,  которые к нему подходят. Например: шляпа - большая, зеленая, теплая,  модная, красивая и т. д. Это выполнить легко. А вот теперь попробуйте  написать в другой столбик десять определений, </a:t>
            </a:r>
            <a:r>
              <a:rPr/>
              <a:t>которые этому  существительному не подходят. Это не так просто, как может показаться на  первый взгляд. Та же шляпа не может быть, скажем, кислой... Старайтесь  подбирать прилагательные из разных сфер восприятия (например, если вы  написали «желтый», может</a:t>
            </a:r>
            <a:r>
              <a:rPr/>
              <a:t>е считать, что с цветовой гаммой покончено).</a:t>
            </a:r>
            <a:endParaRPr/>
          </a:p>
          <a:p>
            <a:pPr>
              <a:defRPr/>
            </a:pPr>
            <a:r>
              <a:rPr/>
              <a:t>Это упражнение дает возможность ребенку показать свое умение  использовать свой словарный багаж, мыслить нестандартно и находить  интересные и смешные пары определений. В следующий раз это задание они  выполнят быстрее, т. к. их копилка слов будет постоянн</a:t>
            </a:r>
            <a:r>
              <a:rPr/>
              <a:t>о пополняться.</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title" hasCustomPrompt="0"/>
          </p:nvPr>
        </p:nvSpPr>
        <p:spPr bwMode="auto"/>
        <p:txBody>
          <a:bodyPr vertOverflow="overflow" horzOverflow="clip" vert="horz" wrap="square" lIns="91440" tIns="45720" rIns="91440" bIns="45720" numCol="1" spcCol="0" rtlCol="0" fromWordArt="0" anchor="ctr" anchorCtr="0" forceAA="0" upright="0" compatLnSpc="0">
            <a:normAutofit/>
          </a:bodyPr>
          <a:lstStyle/>
          <a:p>
            <a:pPr algn="ctr">
              <a:defRPr/>
            </a:pPr>
            <a:r>
              <a:rPr b="1" u="sng">
                <a:solidFill>
                  <a:srgbClr val="C00000"/>
                </a:solidFill>
              </a:rPr>
              <a:t>"Креативный архитектор"</a:t>
            </a:r>
            <a:endParaRPr/>
          </a:p>
        </p:txBody>
      </p:sp>
      <p:sp>
        <p:nvSpPr>
          <p:cNvPr id="5" name="Content Placeholder 2" hidden="0"/>
          <p:cNvSpPr>
            <a:spLocks noGrp="1"/>
          </p:cNvSpPr>
          <p:nvPr isPhoto="0" userDrawn="0">
            <p:ph idx="1" hasCustomPrompt="0"/>
          </p:nvPr>
        </p:nvSpPr>
        <p:spPr bwMode="auto"/>
        <p:txBody>
          <a:bodyPr/>
          <a:lstStyle/>
          <a:p>
            <a:pPr marL="394023" indent="-394023">
              <a:buFont typeface="Arial"/>
              <a:buAutoNum type="arabicPeriod"/>
              <a:defRPr/>
            </a:pPr>
            <a:r>
              <a:rPr/>
              <a:t>В этом упражнении вы -архитектор. Напишите на листе бумаги 10 любых существительных, которые приходят на ум. Например, киви, зима, бронза и др.</a:t>
            </a:r>
            <a:endParaRPr/>
          </a:p>
          <a:p>
            <a:pPr marL="394023" indent="-394023">
              <a:buFont typeface="Arial"/>
              <a:buAutoNum type="arabicPeriod"/>
              <a:defRPr/>
            </a:pPr>
            <a:r>
              <a:rPr/>
              <a:t>Представьте, что перечисленные слова-10 обязательных условий заказчика, которому вы проектируете его загородный дом.</a:t>
            </a:r>
            <a:endParaRPr/>
          </a:p>
          <a:p>
            <a:pPr marL="394023" indent="-394023">
              <a:buFont typeface="Arial"/>
              <a:buAutoNum type="arabicPeriod"/>
              <a:defRPr/>
            </a:pPr>
            <a:r>
              <a:rPr/>
              <a:t>А теперь по методу аналогий начинайте заполнять участок: "киви"- поклейте в комнатах обои зелёного цвета, "зима"- предусмотрите во дворе пространство под ледовый каток и так далее.</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theme/_rels/theme1.xml.rels><?xml version="1.0" encoding="UTF-8" standalone="yes"?><Relationships xmlns="http://schemas.openxmlformats.org/package/2006/relationships"></Relationships>
</file>

<file path=ppt/theme/theme1.xml><?xml version="1.0" encoding="utf-8"?>
<a:theme xmlns:a="http://schemas.openxmlformats.org/drawingml/2006/main" xmlns:r="http://schemas.openxmlformats.org/officeDocument/2006/relationships" xmlns:p="http://schemas.openxmlformats.org/presentation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Arial"/>
        <a:ea typeface="Arial"/>
        <a:cs typeface="Arial"/>
      </a:majorFont>
      <a:minorFont>
        <a:latin typeface="Arial"/>
        <a:ea typeface="Arial"/>
        <a:cs typeface="Arial"/>
      </a:minorFont>
    </a:fontScheme>
    <a:fmtScheme name="Office Them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heme>
</file>

<file path=docProps/app.xml><?xml version="1.0" encoding="utf-8"?>
<Properties xmlns="http://schemas.openxmlformats.org/officeDocument/2006/extended-properties" xmlns:vt="http://schemas.openxmlformats.org/officeDocument/2006/docPropsVTypes">
  <Template>Office Theme</Template>
  <TotalTime>0</TotalTime>
  <Words>0</Words>
  <Application>ONLYOFFICE/6.0.0.110</Application>
  <DocSecurity>0</DocSecurity>
  <PresentationFormat>Widescreen</PresentationFormat>
  <Paragraphs>0</Paragraphs>
  <Slides>10</Slides>
  <Notes>10</Notes>
  <HiddenSlides>0</HiddenSlides>
  <MMClips>2</MMClips>
  <ScaleCrop>0</ScaleCrop>
  <HeadingPairs>
    <vt:vector size="4" baseType="variant">
      <vt:variant>
        <vt:lpstr>Theme</vt:lpstr>
      </vt:variant>
      <vt:variant>
        <vt:i4>1</vt:i4>
      </vt:variant>
      <vt:variant>
        <vt:lpstr>Slide Titles</vt:lpstr>
      </vt:variant>
      <vt:variant>
        <vt:i4>10</vt:i4>
      </vt:variant>
    </vt:vector>
  </HeadingPairs>
  <TitlesOfParts>
    <vt:vector size="11" baseType="lpstr">
      <vt:lpstr>Theme 1</vt:lpstr>
      <vt:lpstr>Slide 1</vt:lpstr>
      <vt:lpstr>Slide 2</vt:lpstr>
      <vt:lpstr>Slide 3</vt:lpstr>
      <vt:lpstr>Slide 4</vt:lpstr>
      <vt:lpstr>Slide 5</vt:lpstr>
      <vt:lpstr>Slide 6</vt:lpstr>
      <vt:lpstr>Slide 7</vt:lpstr>
      <vt:lpstr>Slide 8</vt:lpstr>
      <vt:lpstr>Slide 9</vt:lpstr>
      <vt:lpstr>Slide 10</vt:lpstr>
    </vt:vector>
  </TitlesOfParts>
  <Manager/>
  <Company/>
  <LinksUpToDate>0</LinksUpToDate>
  <SharedDoc>0</SharedDoc>
  <HyperlinkBase/>
  <HyperlinksChanged>0</HyperlinksChanged>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Креативное мышление</dc:title>
  <dc:subject>4К</dc:subject>
  <dc:creator>Сивцева М. А.</dc:creator>
  <cp:keywords/>
  <dc:description/>
  <dc:identifier/>
  <dc:language/>
  <cp:lastModifiedBy/>
  <cp:revision>7</cp:revision>
  <dcterms:created xsi:type="dcterms:W3CDTF">2012-12-03T06:56:55Z</dcterms:created>
  <dcterms:modified xsi:type="dcterms:W3CDTF">2020-11-07T16:43:17Z</dcterms:modified>
  <cp:category/>
  <cp:contentStatus/>
  <cp:version/>
</cp:coreProperties>
</file>