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64" r:id="rId5"/>
    <p:sldId id="265" r:id="rId6"/>
    <p:sldId id="259" r:id="rId7"/>
    <p:sldId id="262" r:id="rId8"/>
    <p:sldId id="261" r:id="rId9"/>
    <p:sldId id="263" r:id="rId10"/>
    <p:sldId id="266" r:id="rId11"/>
    <p:sldId id="267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F5D09-4E55-4D46-8433-A6BE4A404CAF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8014-C92D-4022-B193-861662DBB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F5D09-4E55-4D46-8433-A6BE4A404CAF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8014-C92D-4022-B193-861662DBB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F5D09-4E55-4D46-8433-A6BE4A404CAF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8014-C92D-4022-B193-861662DBB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F5D09-4E55-4D46-8433-A6BE4A404CAF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8014-C92D-4022-B193-861662DBB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F5D09-4E55-4D46-8433-A6BE4A404CAF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8014-C92D-4022-B193-861662DBB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F5D09-4E55-4D46-8433-A6BE4A404CAF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8014-C92D-4022-B193-861662DBB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F5D09-4E55-4D46-8433-A6BE4A404CAF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8014-C92D-4022-B193-861662DBB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F5D09-4E55-4D46-8433-A6BE4A404CAF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8014-C92D-4022-B193-861662DBB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F5D09-4E55-4D46-8433-A6BE4A404CAF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8014-C92D-4022-B193-861662DBB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F5D09-4E55-4D46-8433-A6BE4A404CAF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8014-C92D-4022-B193-861662DBB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F5D09-4E55-4D46-8433-A6BE4A404CAF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8014-C92D-4022-B193-861662DBB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F5D09-4E55-4D46-8433-A6BE4A404CAF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98014-C92D-4022-B193-861662DBB3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 userDrawn="1"/>
        </p:nvSpPr>
        <p:spPr>
          <a:xfrm>
            <a:off x="7786688" y="6581775"/>
            <a:ext cx="1357312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Tatyana.Latesheva</a:t>
            </a:r>
            <a:endParaRPr lang="ru-RU" sz="1200" b="1" dirty="0">
              <a:solidFill>
                <a:schemeClr val="accent3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t4.depositphotos.com/1510192/24261/v/950/depositphotos_242614344-stock-illustration-seamless-pattern-with-sakura-or.jpg" TargetMode="External"/><Relationship Id="rId2" Type="http://schemas.openxmlformats.org/officeDocument/2006/relationships/hyperlink" Target="https://i.pinimg.com/originals/42/1e/09/421e0920299b84b9273c4368f7afe6bf.p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vashobereg.ru/oberegi/oberegi-dlya-dom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vashobereg.ru/kukly/lyalka-motank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421481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 smtClean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5" y="1556792"/>
            <a:ext cx="44644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Изготовление куклы «</a:t>
            </a:r>
            <a:r>
              <a:rPr lang="ru-RU" sz="3600" b="1" i="1" smtClean="0">
                <a:solidFill>
                  <a:srgbClr val="7030A0"/>
                </a:solidFill>
              </a:rPr>
              <a:t>Благополучница</a:t>
            </a:r>
            <a:r>
              <a:rPr lang="ru-RU" sz="3600" b="1" i="1" dirty="0" smtClean="0">
                <a:solidFill>
                  <a:srgbClr val="7030A0"/>
                </a:solidFill>
              </a:rPr>
              <a:t>»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3105835"/>
            <a:ext cx="4752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педагог дополнительного образования Борисенко Светлана Михайловна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fontAlgn="base"/>
            <a:r>
              <a:rPr lang="ru-RU" b="1" i="1" dirty="0" smtClean="0">
                <a:solidFill>
                  <a:srgbClr val="7030A0"/>
                </a:solidFill>
              </a:rPr>
              <a:t>Народная кукла </a:t>
            </a:r>
            <a:r>
              <a:rPr lang="ru-RU" b="1" i="1" dirty="0" err="1" smtClean="0">
                <a:solidFill>
                  <a:srgbClr val="7030A0"/>
                </a:solidFill>
              </a:rPr>
              <a:t>Благополучница</a:t>
            </a:r>
            <a:r>
              <a:rPr lang="ru-RU" b="1" i="1" dirty="0" smtClean="0">
                <a:solidFill>
                  <a:srgbClr val="7030A0"/>
                </a:solidFill>
              </a:rPr>
              <a:t> готова! Теперь вы можете произносить заговор и ставить </a:t>
            </a:r>
            <a:r>
              <a:rPr lang="ru-RU" b="1" i="1" dirty="0" err="1" smtClean="0">
                <a:solidFill>
                  <a:srgbClr val="7030A0"/>
                </a:solidFill>
              </a:rPr>
              <a:t>мотанку</a:t>
            </a:r>
            <a:r>
              <a:rPr lang="ru-RU" b="1" i="1" dirty="0" smtClean="0">
                <a:solidFill>
                  <a:srgbClr val="7030A0"/>
                </a:solidFill>
              </a:rPr>
              <a:t> на почетное место.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kukla-obereg-blagopoluchnitsa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44008" y="3645024"/>
            <a:ext cx="4499992" cy="3076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0" name="Picture 2" descr="Кукла Благополучница-Денежница, как сделат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124744"/>
            <a:ext cx="4318835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dirty="0" smtClean="0"/>
              <a:t>После платья займемся передничком. Приложите материю к верхней части ляльки так, чтобы край был немного ниже пояса. Прикладывать нужно изнаночной стороной. Закрепите его нитью на поясе и отверните вниз.</a:t>
            </a:r>
          </a:p>
          <a:p>
            <a:pPr fontAlgn="base"/>
            <a:r>
              <a:rPr lang="ru-RU" dirty="0" smtClean="0"/>
              <a:t>Дальше опускаем </a:t>
            </a:r>
            <a:r>
              <a:rPr lang="ru-RU" dirty="0" err="1" smtClean="0"/>
              <a:t>Домовушке</a:t>
            </a:r>
            <a:r>
              <a:rPr lang="ru-RU" dirty="0" smtClean="0"/>
              <a:t> ручки, повязываем на голове тесемку. Смело завязывайте на затылке узелок, ведь мы его спрячем с помощью косынки. При завязывании косынки используйте способ, закрывающий шею. Торчащие концы спрячьте внутрь, под образовавшийся «шарфик».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Mater_kalss_Blagopoluchnitsa3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45025" y="1700808"/>
            <a:ext cx="4330076" cy="410445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Источники 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2714620"/>
            <a:ext cx="69294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u="sng" dirty="0" smtClean="0">
              <a:hlinkClick r:id="rId2"/>
            </a:endParaRPr>
          </a:p>
          <a:p>
            <a:pPr algn="ctr"/>
            <a:r>
              <a:rPr lang="ru-RU" u="sng" dirty="0" smtClean="0">
                <a:hlinkClick r:id="rId2"/>
              </a:rPr>
              <a:t>https</a:t>
            </a:r>
            <a:r>
              <a:rPr lang="ru-RU" u="sng" dirty="0">
                <a:hlinkClick r:id="rId2"/>
              </a:rPr>
              <a:t>://</a:t>
            </a:r>
            <a:r>
              <a:rPr lang="ru-RU" u="sng" dirty="0" smtClean="0">
                <a:hlinkClick r:id="rId2"/>
              </a:rPr>
              <a:t>i.pinimg.com/originals/42/1e/09/421e0920299b84b9273c4368f7afe6bf.png</a:t>
            </a:r>
            <a:endParaRPr lang="ru-RU" u="sng" dirty="0" smtClean="0"/>
          </a:p>
          <a:p>
            <a:pPr algn="ctr"/>
            <a:r>
              <a:rPr lang="en-US" dirty="0" smtClean="0">
                <a:hlinkClick r:id="rId3"/>
              </a:rPr>
              <a:t>https://st4.depositphotos.com/1510192/24261/v/950/depositphotos_242614344-stock-illustration-seamless-pattern-with-sakura-or.jpg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01711" y="2420888"/>
            <a:ext cx="23405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https://vashobereg.ru/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Эта </a:t>
            </a:r>
            <a:r>
              <a:rPr lang="ru-RU" b="1" i="1" dirty="0" err="1" smtClean="0">
                <a:solidFill>
                  <a:srgbClr val="7030A0"/>
                </a:solidFill>
              </a:rPr>
              <a:t>мотанка</a:t>
            </a:r>
            <a:r>
              <a:rPr lang="ru-RU" b="1" i="1" dirty="0" smtClean="0">
                <a:solidFill>
                  <a:srgbClr val="7030A0"/>
                </a:solidFill>
              </a:rPr>
              <a:t> считается </a:t>
            </a:r>
            <a:r>
              <a:rPr lang="ru-RU" b="1" i="1" dirty="0" smtClean="0">
                <a:solidFill>
                  <a:srgbClr val="7030A0"/>
                </a:solidFill>
                <a:hlinkClick r:id="rId2"/>
              </a:rPr>
              <a:t>семейным оберегом</a:t>
            </a:r>
            <a:r>
              <a:rPr lang="ru-RU" b="1" i="1" dirty="0" smtClean="0">
                <a:solidFill>
                  <a:srgbClr val="7030A0"/>
                </a:solidFill>
              </a:rPr>
              <a:t>, но в то же время ее можно делать и для одного человека. Сегодня мы расскажем о том, как правильно использовать ляльку, чтобы она приносила счастье. А с помощью нашего мастер-класса по изготовлению </a:t>
            </a:r>
            <a:r>
              <a:rPr lang="ru-RU" b="1" i="1" dirty="0" err="1" smtClean="0">
                <a:solidFill>
                  <a:srgbClr val="7030A0"/>
                </a:solidFill>
              </a:rPr>
              <a:t>Благополучницы-Денежницы</a:t>
            </a:r>
            <a:r>
              <a:rPr lang="ru-RU" b="1" i="1" dirty="0" smtClean="0">
                <a:solidFill>
                  <a:srgbClr val="7030A0"/>
                </a:solidFill>
              </a:rPr>
              <a:t>, вы сможете смастерить такой оберег самостоятельно и подарить его родным.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Этапы изготовления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Кукла-оберег </a:t>
            </a:r>
            <a:r>
              <a:rPr lang="ru-RU" sz="2400" dirty="0" err="1" smtClean="0"/>
              <a:t>Благополучница</a:t>
            </a:r>
            <a:r>
              <a:rPr lang="ru-RU" sz="2400" dirty="0" smtClean="0"/>
              <a:t> – это славянский оберег, помогающий привлечь процветание, достаток и радость. Хозяюшка </a:t>
            </a:r>
            <a:r>
              <a:rPr lang="ru-RU" sz="2400" dirty="0" err="1" smtClean="0"/>
              <a:t>Благополучница</a:t>
            </a:r>
            <a:r>
              <a:rPr lang="ru-RU" sz="2400" dirty="0" smtClean="0"/>
              <a:t> нередко называется </a:t>
            </a:r>
            <a:r>
              <a:rPr lang="ru-RU" sz="2400" dirty="0" err="1" smtClean="0"/>
              <a:t>Домовушкой</a:t>
            </a:r>
            <a:r>
              <a:rPr lang="ru-RU" sz="2400" dirty="0" smtClean="0"/>
              <a:t>, ведь наши предки верили, что она дружит с Домовым. По другой же версии она была его женой.</a:t>
            </a:r>
            <a:endParaRPr lang="ru-RU" sz="2400" dirty="0"/>
          </a:p>
        </p:txBody>
      </p:sp>
      <p:pic>
        <p:nvPicPr>
          <p:cNvPr id="11" name="Содержимое 10" descr="Blagopoluchnitsa-300x205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843808" y="3573016"/>
            <a:ext cx="4005262" cy="2735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ru-RU" dirty="0" smtClean="0">
                <a:solidFill>
                  <a:srgbClr val="7030A0"/>
                </a:solidFill>
              </a:rPr>
              <a:t>Такие </a:t>
            </a:r>
            <a:r>
              <a:rPr lang="ru-RU" dirty="0" smtClean="0">
                <a:solidFill>
                  <a:srgbClr val="7030A0"/>
                </a:solidFill>
              </a:rPr>
              <a:t>славянские куклы изготавливали не только замужние женщины, но и девушки. Для первых оберег служил своего рода опорой в нелегкой семейной жизни, а вторым помогал отыскать суженого.</a:t>
            </a:r>
          </a:p>
          <a:p>
            <a:pPr fontAlgn="base"/>
            <a:r>
              <a:rPr lang="ru-RU" dirty="0" smtClean="0">
                <a:solidFill>
                  <a:srgbClr val="7030A0"/>
                </a:solidFill>
              </a:rPr>
              <a:t>Делали обереги для себя, для близких. Очень часто их дарили на новоселье. Считалось, что они помогают быстрее освоиться на новом месте, превратить дом в уютное гнездышко.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fontAlgn="base"/>
            <a:r>
              <a:rPr lang="ru-RU" b="1" i="1" dirty="0" smtClean="0">
                <a:solidFill>
                  <a:srgbClr val="7030A0"/>
                </a:solidFill>
              </a:rPr>
              <a:t>Кукла </a:t>
            </a:r>
            <a:r>
              <a:rPr lang="ru-RU" b="1" i="1" dirty="0" err="1" smtClean="0">
                <a:solidFill>
                  <a:srgbClr val="7030A0"/>
                </a:solidFill>
              </a:rPr>
              <a:t>Благополучница</a:t>
            </a:r>
            <a:r>
              <a:rPr lang="ru-RU" b="1" i="1" dirty="0" smtClean="0">
                <a:solidFill>
                  <a:srgbClr val="7030A0"/>
                </a:solidFill>
              </a:rPr>
              <a:t> непременно одарит своих хозяев всяческими благами, если следовать следующим советам:</a:t>
            </a:r>
          </a:p>
          <a:p>
            <a:pPr fontAlgn="base"/>
            <a:r>
              <a:rPr lang="ru-RU" b="1" i="1" dirty="0" smtClean="0">
                <a:solidFill>
                  <a:srgbClr val="7030A0"/>
                </a:solidFill>
              </a:rPr>
              <a:t>Разместите ляльку на почетном месте. Это может быть «красный угол» дома или книжная полочка, да хоть письменный стол. Главное, чтобы на кукольном месте не валялся хлам и не было слоя пыли. Из комнат рекомендуют гостевую или зал.</a:t>
            </a:r>
          </a:p>
          <a:p>
            <a:pPr fontAlgn="base"/>
            <a:r>
              <a:rPr lang="ru-RU" b="1" i="1" dirty="0" smtClean="0">
                <a:solidFill>
                  <a:srgbClr val="7030A0"/>
                </a:solidFill>
              </a:rPr>
              <a:t>Дарите куколке подарки. Это поднимет ей настроение, придаст сил. В ход можно пустить монетки и сладости. Даже заколочки. Но последнее скорее, чтобы поблагодарить оберег за хорошую работу. А вот деньги и еда хорошо подойдут в качестве задатка за будущее благополучие.</a:t>
            </a:r>
          </a:p>
          <a:p>
            <a:pPr fontAlgn="base"/>
            <a:r>
              <a:rPr lang="ru-RU" b="1" i="1" dirty="0" smtClean="0">
                <a:solidFill>
                  <a:srgbClr val="7030A0"/>
                </a:solidFill>
              </a:rPr>
              <a:t>Используйте заговоры. Лучше, если это будет специальный заговор, а не просто ваши слова. Но импровизированный «домашний» заговор тоже подойдет. В этом случае позаботьтесь о правильном формулировании просьбы. Желание исполнится быстрее, если просьба будет лаконичной и четкой.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Kukla_Blagopoluchnitsa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628800"/>
            <a:ext cx="4396286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624736" cy="14401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Правила создания куклы </a:t>
            </a:r>
            <a:r>
              <a:rPr lang="ru-RU" sz="2800" dirty="0" err="1" smtClean="0"/>
              <a:t>Благополучницы</a:t>
            </a:r>
            <a:r>
              <a:rPr lang="ru-RU" sz="2800" dirty="0" smtClean="0"/>
              <a:t> своими руками</a:t>
            </a:r>
            <a:br>
              <a:rPr lang="ru-RU" sz="2800" dirty="0" smtClean="0"/>
            </a:b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ru-RU" sz="2000" dirty="0" smtClean="0"/>
              <a:t>Кукла </a:t>
            </a:r>
            <a:r>
              <a:rPr lang="ru-RU" sz="2000" dirty="0" err="1" smtClean="0"/>
              <a:t>Благополучница</a:t>
            </a:r>
            <a:r>
              <a:rPr lang="ru-RU" sz="2000" dirty="0" smtClean="0"/>
              <a:t> делается из ткани, а значит, относится к виду тряпичных славянских кукол </a:t>
            </a:r>
            <a:r>
              <a:rPr lang="ru-RU" sz="2000" dirty="0" err="1" smtClean="0"/>
              <a:t>мотанок</a:t>
            </a:r>
            <a:r>
              <a:rPr lang="ru-RU" sz="2000" dirty="0" smtClean="0"/>
              <a:t>. На Руси </a:t>
            </a:r>
            <a:r>
              <a:rPr lang="ru-RU" sz="2000" dirty="0" err="1" smtClean="0">
                <a:hlinkClick r:id="rId2"/>
              </a:rPr>
              <a:t>мотанки</a:t>
            </a:r>
            <a:r>
              <a:rPr lang="ru-RU" sz="2000" dirty="0" smtClean="0"/>
              <a:t> изготавливали только женщины. Мужчинам не полагалось мотать эти </a:t>
            </a:r>
            <a:r>
              <a:rPr lang="ru-RU" sz="2000" dirty="0" err="1" smtClean="0"/>
              <a:t>обережные</a:t>
            </a:r>
            <a:r>
              <a:rPr lang="ru-RU" sz="2000" dirty="0" smtClean="0"/>
              <a:t> ляльки, их даже не допускали к наблюдению за процессом</a:t>
            </a:r>
            <a:r>
              <a:rPr lang="ru-RU" sz="2000" dirty="0" smtClean="0"/>
              <a:t>.</a:t>
            </a:r>
            <a:r>
              <a:rPr lang="ru-RU" sz="2000" dirty="0" smtClean="0"/>
              <a:t> </a:t>
            </a:r>
            <a:endParaRPr lang="ru-RU" sz="2000" dirty="0" smtClean="0"/>
          </a:p>
          <a:p>
            <a:pPr fontAlgn="base"/>
            <a:r>
              <a:rPr lang="ru-RU" sz="2000" dirty="0" smtClean="0"/>
              <a:t>Она </a:t>
            </a:r>
            <a:r>
              <a:rPr lang="ru-RU" sz="2000" dirty="0" smtClean="0"/>
              <a:t>всегда делается компактного размера. По правилам рост </a:t>
            </a:r>
            <a:r>
              <a:rPr lang="ru-RU" sz="2000" dirty="0" err="1" smtClean="0"/>
              <a:t>Домовушки</a:t>
            </a:r>
            <a:r>
              <a:rPr lang="ru-RU" sz="2000" dirty="0" smtClean="0"/>
              <a:t> не должен превышать 10 см.</a:t>
            </a:r>
          </a:p>
          <a:p>
            <a:pPr fontAlgn="base"/>
            <a:r>
              <a:rPr lang="ru-RU" sz="2000" dirty="0" smtClean="0"/>
              <a:t>Еще одна характерная черта </a:t>
            </a:r>
            <a:r>
              <a:rPr lang="ru-RU" sz="2000" dirty="0" err="1" smtClean="0"/>
              <a:t>Благополучницы</a:t>
            </a:r>
            <a:r>
              <a:rPr lang="ru-RU" sz="2000" dirty="0" smtClean="0"/>
              <a:t>, незаметная внешне, это использование монетки. Традиционно при создании оберега в него прячут пятирублевую монету.</a:t>
            </a:r>
          </a:p>
          <a:p>
            <a:pPr fontAlgn="base"/>
            <a:r>
              <a:rPr lang="ru-RU" sz="2000" dirty="0" smtClean="0"/>
              <a:t>Одни </a:t>
            </a:r>
            <a:r>
              <a:rPr lang="ru-RU" sz="2000" dirty="0" err="1" smtClean="0"/>
              <a:t>мотанки</a:t>
            </a:r>
            <a:r>
              <a:rPr lang="ru-RU" sz="2000" dirty="0" smtClean="0"/>
              <a:t> отличаются долгой косой, другие носят сумку через плечо. А </a:t>
            </a:r>
            <a:r>
              <a:rPr lang="ru-RU" sz="2000" dirty="0" err="1" smtClean="0"/>
              <a:t>Благополучницу</a:t>
            </a:r>
            <a:r>
              <a:rPr lang="ru-RU" sz="2000" dirty="0" smtClean="0"/>
              <a:t> можно узнать по ручкам, переплетенным в особый узелок в районе живота. Делают это для того, чтобы не выпускать из дома </a:t>
            </a:r>
            <a:endParaRPr lang="ru-RU" sz="2000" dirty="0" smtClean="0"/>
          </a:p>
          <a:p>
            <a:pPr fontAlgn="base"/>
            <a:r>
              <a:rPr lang="ru-RU" sz="2000" dirty="0" smtClean="0"/>
              <a:t>благополучие</a:t>
            </a:r>
            <a:r>
              <a:rPr lang="ru-RU" sz="2000" dirty="0" smtClean="0"/>
              <a:t>.</a:t>
            </a:r>
          </a:p>
          <a:p>
            <a:pPr fontAlgn="base">
              <a:buNone/>
            </a:pPr>
            <a:endParaRPr lang="ru-RU" sz="2000" dirty="0" smtClean="0"/>
          </a:p>
          <a:p>
            <a:pPr fontAlgn="base">
              <a:buNone/>
            </a:pPr>
            <a:endParaRPr lang="ru-RU" sz="2000" dirty="0" smtClean="0"/>
          </a:p>
          <a:p>
            <a:pPr fontAlgn="base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куклы нам понадобится: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ru-RU" dirty="0" smtClean="0"/>
              <a:t>лоскуток ткани белого цвета 10х10 см (для головы);</a:t>
            </a:r>
          </a:p>
          <a:p>
            <a:pPr fontAlgn="base"/>
            <a:r>
              <a:rPr lang="ru-RU" dirty="0" smtClean="0"/>
              <a:t>полоска белой материи 20х2 см (для рук);</a:t>
            </a:r>
          </a:p>
          <a:p>
            <a:pPr fontAlgn="base"/>
            <a:r>
              <a:rPr lang="ru-RU" dirty="0" smtClean="0"/>
              <a:t>цветная ткань 15х15 (это будет юбка);</a:t>
            </a:r>
          </a:p>
          <a:p>
            <a:pPr fontAlgn="base"/>
            <a:r>
              <a:rPr lang="ru-RU" dirty="0" smtClean="0"/>
              <a:t>треугольный отрезок ткани – 25 см по длинной стороне;</a:t>
            </a:r>
          </a:p>
          <a:p>
            <a:pPr fontAlgn="base"/>
            <a:r>
              <a:rPr lang="ru-RU" dirty="0" smtClean="0"/>
              <a:t>белая или красная нитка для шитья;</a:t>
            </a:r>
          </a:p>
          <a:p>
            <a:pPr fontAlgn="base"/>
            <a:r>
              <a:rPr lang="ru-RU" dirty="0" smtClean="0"/>
              <a:t>цветная ленточка;</a:t>
            </a:r>
          </a:p>
          <a:p>
            <a:pPr fontAlgn="base"/>
            <a:r>
              <a:rPr lang="ru-RU" dirty="0" smtClean="0"/>
              <a:t>узкая тесемка;</a:t>
            </a:r>
          </a:p>
          <a:p>
            <a:pPr fontAlgn="base"/>
            <a:r>
              <a:rPr lang="ru-RU" dirty="0" smtClean="0"/>
              <a:t>натуральный наполнитель (травы или вязальные нитки, можно крупу);</a:t>
            </a:r>
          </a:p>
          <a:p>
            <a:pPr fontAlgn="base"/>
            <a:r>
              <a:rPr lang="ru-RU" dirty="0" smtClean="0"/>
              <a:t>пятирублевая монетка.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ru-RU" dirty="0" smtClean="0"/>
              <a:t>разровняйте </a:t>
            </a:r>
            <a:r>
              <a:rPr lang="ru-RU" dirty="0" smtClean="0"/>
              <a:t>ткань для головы ляльки и разместите внутри наполнитель. Если это клубок ниток, просто положите его по центру. Если зерно или травы, возьмите ткань в ладонь, сложив их лодочкой, а потом потяните за концы вверх, подцепив получившийся грузик левой рукой.</a:t>
            </a:r>
          </a:p>
          <a:p>
            <a:pPr fontAlgn="base"/>
            <a:r>
              <a:rPr lang="ru-RU" dirty="0" smtClean="0"/>
              <a:t>Чтобы закрепить шарик, несколько раз обвяжите под ним нитью и завяжите узел нечетное количество раз.</a:t>
            </a:r>
          </a:p>
          <a:p>
            <a:pPr fontAlgn="base"/>
            <a:r>
              <a:rPr lang="ru-RU" dirty="0" smtClean="0"/>
              <a:t>Из полоски материи для ручек нужно сформировать скрутку, а потом завязать посредине не очень тугой узел. Это будут ручки </a:t>
            </a:r>
            <a:r>
              <a:rPr lang="ru-RU" dirty="0" err="1" smtClean="0"/>
              <a:t>Домовушки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После этого крепим руки в области шеи. Для этого разместите заготовку с руками таким образом, чтобы ладони были поверх головы, а сами руки уходили вниз. Подвяжите их нитью там, где должна быть шея.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Mater_kalss_Blagopoluchnitsa1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844824"/>
            <a:ext cx="4424172" cy="3960439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fontAlgn="base"/>
            <a:r>
              <a:rPr lang="ru-RU" dirty="0" smtClean="0"/>
              <a:t>Приступаем к юбочке. Чтобы ее сделать, нужно заранее подготовить ткань. Три раза сложите квадратик по углу, а потом обрежьте по краю – когда вы развернете ткань, получится круг. Сделайте это до того, как приступите к мотанию ляльки.</a:t>
            </a:r>
          </a:p>
          <a:p>
            <a:pPr fontAlgn="base"/>
            <a:r>
              <a:rPr lang="ru-RU" dirty="0" smtClean="0"/>
              <a:t>Переверните тканевый кружок вниз лицевой стороной и выложите наполнитель, включая монетки. Не переусердствуйте – положите наполнителя немного больше, чем на половину мешочка.</a:t>
            </a:r>
          </a:p>
          <a:p>
            <a:pPr fontAlgn="base"/>
            <a:r>
              <a:rPr lang="ru-RU" dirty="0" smtClean="0"/>
              <a:t>Посредине наполнителя расположите голову, спрятав в туловище торчащие концы ткани.</a:t>
            </a:r>
          </a:p>
          <a:p>
            <a:pPr fontAlgn="base"/>
            <a:r>
              <a:rPr lang="ru-RU" dirty="0" smtClean="0"/>
              <a:t>Как вы помните, при изготовлении </a:t>
            </a:r>
            <a:r>
              <a:rPr lang="ru-RU" dirty="0" err="1" smtClean="0"/>
              <a:t>мотанок</a:t>
            </a:r>
            <a:r>
              <a:rPr lang="ru-RU" dirty="0" smtClean="0"/>
              <a:t> шитье не используется. Поэтому, чтобы скрепить верхнюю часть ляльки с нижней, придется снова использовать нити. Подтяните вверх концы мешочка с наполнителем, а затем сожмите их. Обмотайте нитью, немного отступив от края.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Mater_kalss_Blagopoluchnitsa2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716016" y="1700808"/>
            <a:ext cx="4104456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728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Этапы изготовления</vt:lpstr>
      <vt:lpstr>Слайд 4</vt:lpstr>
      <vt:lpstr>Слайд 5</vt:lpstr>
      <vt:lpstr>Правила создания куклы Благополучницы своими руками </vt:lpstr>
      <vt:lpstr>Для куклы нам понадобится:</vt:lpstr>
      <vt:lpstr>Слайд 8</vt:lpstr>
      <vt:lpstr>Слайд 9</vt:lpstr>
      <vt:lpstr>Слайд 10</vt:lpstr>
      <vt:lpstr>Слайд 11</vt:lpstr>
      <vt:lpstr>Источники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Танюша</dc:creator>
  <cp:lastModifiedBy>Витёк</cp:lastModifiedBy>
  <cp:revision>8</cp:revision>
  <dcterms:created xsi:type="dcterms:W3CDTF">2020-07-23T17:37:44Z</dcterms:created>
  <dcterms:modified xsi:type="dcterms:W3CDTF">2020-12-05T07:09:33Z</dcterms:modified>
</cp:coreProperties>
</file>