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94" r:id="rId3"/>
    <p:sldId id="292" r:id="rId4"/>
    <p:sldId id="300" r:id="rId5"/>
    <p:sldId id="298" r:id="rId6"/>
    <p:sldId id="293" r:id="rId7"/>
    <p:sldId id="297" r:id="rId8"/>
    <p:sldId id="295" r:id="rId9"/>
    <p:sldId id="296" r:id="rId10"/>
    <p:sldId id="303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B01C-B312-4750-9A23-93866FAA4BE9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FE16CBE-7C76-40CD-8EBA-8C18F50CF0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B01C-B312-4750-9A23-93866FAA4BE9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16CBE-7C76-40CD-8EBA-8C18F50CF0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B01C-B312-4750-9A23-93866FAA4BE9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16CBE-7C76-40CD-8EBA-8C18F50CF0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B01C-B312-4750-9A23-93866FAA4BE9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FE16CBE-7C76-40CD-8EBA-8C18F50CF0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B01C-B312-4750-9A23-93866FAA4BE9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16CBE-7C76-40CD-8EBA-8C18F50CF0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B01C-B312-4750-9A23-93866FAA4BE9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16CBE-7C76-40CD-8EBA-8C18F50CF0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B01C-B312-4750-9A23-93866FAA4BE9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FE16CBE-7C76-40CD-8EBA-8C18F50CF0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B01C-B312-4750-9A23-93866FAA4BE9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16CBE-7C76-40CD-8EBA-8C18F50CF0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B01C-B312-4750-9A23-93866FAA4BE9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16CBE-7C76-40CD-8EBA-8C18F50CF0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B01C-B312-4750-9A23-93866FAA4BE9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16CBE-7C76-40CD-8EBA-8C18F50CF0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B01C-B312-4750-9A23-93866FAA4BE9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16CBE-7C76-40CD-8EBA-8C18F50CF0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221B01C-B312-4750-9A23-93866FAA4BE9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FE16CBE-7C76-40CD-8EBA-8C18F50CF0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84;&#1072;&#1089;&#1090;&#1077;&#1088;-&#1082;&#1083;&#1072;&#1089;&#1089;\Penie_ptic_oum_ru.mp3" TargetMode="External"/><Relationship Id="rId6" Type="http://schemas.openxmlformats.org/officeDocument/2006/relationships/image" Target="../media/image33.jpeg"/><Relationship Id="rId5" Type="http://schemas.openxmlformats.org/officeDocument/2006/relationships/image" Target="../media/image9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6397D48F-00ED-445C-84CD-F6EBF929E7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17657"/>
            <a:ext cx="2051720" cy="21490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C7690F1-211A-4D23-9A73-89AB4ECF9AFD}"/>
              </a:ext>
            </a:extLst>
          </p:cNvPr>
          <p:cNvSpPr txBox="1"/>
          <p:nvPr/>
        </p:nvSpPr>
        <p:spPr>
          <a:xfrm flipH="1">
            <a:off x="1123911" y="5301208"/>
            <a:ext cx="71194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Мастер-класс подготовила: </a:t>
            </a:r>
          </a:p>
          <a:p>
            <a:r>
              <a:rPr lang="ru-RU" sz="2400" b="1" dirty="0" err="1">
                <a:solidFill>
                  <a:schemeClr val="accent4">
                    <a:lumMod val="75000"/>
                  </a:schemeClr>
                </a:solidFill>
              </a:rPr>
              <a:t>Шилина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 Ольга Владимировна</a:t>
            </a:r>
          </a:p>
          <a:p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воспитатель высшей квалификационной категории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C9EBE3-60FD-4138-8D68-6EE383C284F8}"/>
              </a:ext>
            </a:extLst>
          </p:cNvPr>
          <p:cNvSpPr txBox="1"/>
          <p:nvPr/>
        </p:nvSpPr>
        <p:spPr>
          <a:xfrm>
            <a:off x="449796" y="2276872"/>
            <a:ext cx="824440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accent4">
                    <a:lumMod val="75000"/>
                  </a:schemeClr>
                </a:solidFill>
              </a:rPr>
              <a:t>Мастер-класс</a:t>
            </a:r>
          </a:p>
          <a:p>
            <a:pPr algn="ctr"/>
            <a:r>
              <a:rPr lang="ru-RU" sz="4400" dirty="0">
                <a:solidFill>
                  <a:schemeClr val="accent4">
                    <a:lumMod val="75000"/>
                  </a:schemeClr>
                </a:solidFill>
              </a:rPr>
              <a:t>по </a:t>
            </a:r>
            <a:r>
              <a:rPr lang="ru-RU" sz="4400">
                <a:solidFill>
                  <a:schemeClr val="accent4">
                    <a:lumMod val="75000"/>
                  </a:schemeClr>
                </a:solidFill>
              </a:rPr>
              <a:t>изготовлению эко кормушек  </a:t>
            </a:r>
            <a:endParaRPr lang="ru-RU" sz="4400" dirty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ru-RU" sz="4400" dirty="0">
                <a:solidFill>
                  <a:schemeClr val="accent4">
                    <a:lumMod val="75000"/>
                  </a:schemeClr>
                </a:solidFill>
              </a:rPr>
              <a:t>Тема: «Птичья столовая» </a:t>
            </a:r>
          </a:p>
        </p:txBody>
      </p:sp>
    </p:spTree>
    <p:extLst>
      <p:ext uri="{BB962C8B-B14F-4D97-AF65-F5344CB8AC3E}">
        <p14:creationId xmlns:p14="http://schemas.microsoft.com/office/powerpoint/2010/main" val="32112817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012160" y="1052736"/>
            <a:ext cx="2903240" cy="64807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610744" cy="48006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2800" dirty="0">
                <a:solidFill>
                  <a:schemeClr val="accent4">
                    <a:lumMod val="75000"/>
                  </a:schemeClr>
                </a:solidFill>
              </a:rPr>
              <a:t>Аккуратно извлекаем из формы основу эко кормушки.</a:t>
            </a:r>
          </a:p>
          <a:p>
            <a:r>
              <a:rPr lang="ru-RU" sz="2800" dirty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>
                <a:solidFill>
                  <a:schemeClr val="accent4">
                    <a:lumMod val="75000"/>
                  </a:schemeClr>
                </a:solidFill>
              </a:rPr>
              <a:t>Оставляем на сутки.</a:t>
            </a:r>
          </a:p>
          <a:p>
            <a:pPr>
              <a:buFont typeface="Arial" pitchFamily="34" charset="0"/>
              <a:buChar char="•"/>
            </a:pPr>
            <a:endParaRPr lang="ru-RU" sz="2800" dirty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>
                <a:solidFill>
                  <a:schemeClr val="accent4">
                    <a:lumMod val="75000"/>
                  </a:schemeClr>
                </a:solidFill>
              </a:rPr>
              <a:t>Извлекаем трубочку и привязываем ленту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580112" y="1916832"/>
            <a:ext cx="3335288" cy="2952328"/>
          </a:xfrm>
        </p:spPr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4A3DFA5-9A3B-4CA7-BCD9-6BB2B610334A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140968"/>
            <a:ext cx="3312661" cy="2808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10DF426-DF9E-40F8-B3C6-53D37522628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260648"/>
            <a:ext cx="3491880" cy="261891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4A3DFA5-9A3B-4CA7-BCD9-6BB2B610334A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140968"/>
            <a:ext cx="3312661" cy="28083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enie_ptic_oum_r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956376" y="5949280"/>
            <a:ext cx="304800" cy="3048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0FB0546-1917-4782-85F3-F5BFFE9B4D38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980728"/>
            <a:ext cx="6264696" cy="417646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C69DBC8-C8F0-46F2-895C-3251F8412E16}"/>
              </a:ext>
            </a:extLst>
          </p:cNvPr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653136"/>
            <a:ext cx="2836545" cy="203810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4A3DFA5-9A3B-4CA7-BCD9-6BB2B610334A}"/>
              </a:ext>
            </a:extLst>
          </p:cNvPr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88640"/>
            <a:ext cx="2771800" cy="2043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9163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50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6723663-1388-4A73-8B7C-804AD4D91EA2}"/>
              </a:ext>
            </a:extLst>
          </p:cNvPr>
          <p:cNvSpPr txBox="1"/>
          <p:nvPr/>
        </p:nvSpPr>
        <p:spPr>
          <a:xfrm>
            <a:off x="683568" y="863000"/>
            <a:ext cx="7920880" cy="6198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u="sng" dirty="0">
                <a:solidFill>
                  <a:srgbClr val="FF0000"/>
                </a:solidFill>
              </a:rPr>
              <a:t>Цель: </a:t>
            </a:r>
            <a:r>
              <a:rPr lang="ru-RU" sz="2400" u="sng" dirty="0">
                <a:solidFill>
                  <a:schemeClr val="accent4">
                    <a:lumMod val="75000"/>
                  </a:schemeClr>
                </a:solidFill>
              </a:rPr>
              <a:t>формирование практических навыков у детей старшего дошкольного возраста по изготовлению</a:t>
            </a:r>
          </a:p>
          <a:p>
            <a:pPr algn="ctr"/>
            <a:r>
              <a:rPr lang="ru-RU" sz="2400" u="sng" dirty="0">
                <a:solidFill>
                  <a:schemeClr val="accent4">
                    <a:lumMod val="75000"/>
                  </a:schemeClr>
                </a:solidFill>
              </a:rPr>
              <a:t> эко кормушек для зимующих птиц</a:t>
            </a:r>
            <a:endParaRPr lang="ru-RU" sz="2400" dirty="0">
              <a:solidFill>
                <a:schemeClr val="accent4">
                  <a:lumMod val="75000"/>
                </a:schemeClr>
              </a:solidFill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accent4">
                    <a:lumMod val="7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ru-RU" sz="2400" u="sng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Задачи: 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4">
                    <a:lumMod val="7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Развивать у детей интерес к зимующим птицам.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4">
                    <a:lumMod val="7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Формировать исследовательские и опытно-экспериментальные навыки. 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4">
                    <a:lumMod val="7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Приобщать к элементарным трудовым действиям по изготовлению эко кормушек.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Способствовать развитию творческого мышления при изготовлении кормушек из нестандартных материалов</a:t>
            </a:r>
            <a:endParaRPr lang="ru-RU" sz="2400" dirty="0">
              <a:solidFill>
                <a:schemeClr val="accent4">
                  <a:lumMod val="75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4">
                    <a:lumMod val="7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Воспитывать у детей желание  заботится о зимующих птицах.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88684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79701D6-FC7E-4515-9D41-8DA3955E94E4}"/>
              </a:ext>
            </a:extLst>
          </p:cNvPr>
          <p:cNvSpPr txBox="1"/>
          <p:nvPr/>
        </p:nvSpPr>
        <p:spPr>
          <a:xfrm flipH="1">
            <a:off x="2013233" y="138042"/>
            <a:ext cx="65527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chemeClr val="accent4">
                    <a:lumMod val="75000"/>
                  </a:schemeClr>
                </a:solidFill>
              </a:rPr>
              <a:t>Виды эко кормушек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0FB0546-1917-4782-85F3-F5BFFE9B4D38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451" y="855930"/>
            <a:ext cx="3135630" cy="174688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EF0C619-D3FC-4AF4-83A8-E21C1DD74263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1833" y="813654"/>
            <a:ext cx="2733675" cy="1828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46CEDCA-BCD5-4A1F-A345-5AA37A63B39A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262" y="2745520"/>
            <a:ext cx="2966254" cy="18376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4A3DFA5-9A3B-4CA7-BCD9-6BB2B610334A}"/>
              </a:ext>
            </a:extLst>
          </p:cNvPr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1833" y="2795350"/>
            <a:ext cx="2808605" cy="18503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03CAA7D-172D-461D-A6B6-F28717309224}"/>
              </a:ext>
            </a:extLst>
          </p:cNvPr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9095" y="826045"/>
            <a:ext cx="2663190" cy="17691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C69DBC8-C8F0-46F2-895C-3251F8412E16}"/>
              </a:ext>
            </a:extLst>
          </p:cNvPr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117" y="4725916"/>
            <a:ext cx="2836545" cy="20381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22AD550-298C-4575-9768-E6FEFF30FE47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5263" y="2795350"/>
            <a:ext cx="2576643" cy="3930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854D1DD-CDBE-4F2A-9B36-6919E5C8B542}"/>
              </a:ext>
            </a:extLst>
          </p:cNvPr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7862" y="4775834"/>
            <a:ext cx="2836545" cy="19881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5453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Светлана Борисовна\Downloads\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5416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D6CD048-B523-4804-9744-DB5547474B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88640"/>
            <a:ext cx="2113764" cy="281835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5668FC0-3CA3-48FB-BA83-49047787D3C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5856" y="3068960"/>
            <a:ext cx="2818352" cy="281835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2C0284B-8EE6-48E9-9450-BF100A07596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2" y="3212976"/>
            <a:ext cx="2206417" cy="281835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E10EDCA-C45D-49B8-A392-ED8E749224A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3140968"/>
            <a:ext cx="2113765" cy="281835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B4144B5-972F-465D-8C75-2E26F03220D2}"/>
              </a:ext>
            </a:extLst>
          </p:cNvPr>
          <p:cNvSpPr txBox="1"/>
          <p:nvPr/>
        </p:nvSpPr>
        <p:spPr>
          <a:xfrm>
            <a:off x="3131840" y="332657"/>
            <a:ext cx="58803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3399"/>
                </a:solidFill>
              </a:rPr>
              <a:t>Алгоритм приготовления смеси из желатина:</a:t>
            </a:r>
          </a:p>
          <a:p>
            <a:r>
              <a:rPr lang="ru-RU" sz="2800" dirty="0">
                <a:solidFill>
                  <a:schemeClr val="accent4">
                    <a:lumMod val="75000"/>
                  </a:schemeClr>
                </a:solidFill>
              </a:rPr>
              <a:t>На 100мл. тёплой воды</a:t>
            </a:r>
          </a:p>
          <a:p>
            <a:r>
              <a:rPr lang="ru-RU" sz="2800" dirty="0">
                <a:solidFill>
                  <a:schemeClr val="accent4">
                    <a:lumMod val="75000"/>
                  </a:schemeClr>
                </a:solidFill>
              </a:rPr>
              <a:t>1 ст. ложка	 желатина. Перемешать. Время приготовления 40 мин.</a:t>
            </a:r>
          </a:p>
        </p:txBody>
      </p:sp>
    </p:spTree>
    <p:extLst>
      <p:ext uri="{BB962C8B-B14F-4D97-AF65-F5344CB8AC3E}">
        <p14:creationId xmlns:p14="http://schemas.microsoft.com/office/powerpoint/2010/main" val="3801465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EDA45BC-E1F2-40CC-A983-9D1312BF8373}"/>
              </a:ext>
            </a:extLst>
          </p:cNvPr>
          <p:cNvSpPr txBox="1"/>
          <p:nvPr/>
        </p:nvSpPr>
        <p:spPr>
          <a:xfrm flipH="1">
            <a:off x="2627783" y="260648"/>
            <a:ext cx="50405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accent4">
                    <a:lumMod val="75000"/>
                  </a:schemeClr>
                </a:solidFill>
              </a:rPr>
              <a:t>Этапы создания эко кормушки: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19C0BA7-BA60-4A90-842E-DE1867F751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46961" y="1425460"/>
            <a:ext cx="2660915" cy="199568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110D0EE-6966-457A-A92F-9EA8FD5C679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19768" y="1397866"/>
            <a:ext cx="2657216" cy="199291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4F0B5C8-93F6-46CF-99FE-0F8DE8AC26F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191364" y="1430504"/>
            <a:ext cx="2598813" cy="194910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51ED4AB-5E00-43B7-883D-BE81A474998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151616" y="4330693"/>
            <a:ext cx="2657216" cy="199291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109FFAE-1197-40AD-A658-1D3F6AF1C5F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967229" y="4323392"/>
            <a:ext cx="2598811" cy="1949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538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9E3DCE0-8825-4637-9BE9-2EBD26965E2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566682"/>
            <a:ext cx="3816424" cy="286231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946CF4E-2B85-4D86-8A2C-627362B165B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4087" y="3356992"/>
            <a:ext cx="3266649" cy="32012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F8A6BDD-395F-4816-A139-36E0F43DB602}"/>
              </a:ext>
            </a:extLst>
          </p:cNvPr>
          <p:cNvSpPr txBox="1"/>
          <p:nvPr/>
        </p:nvSpPr>
        <p:spPr>
          <a:xfrm>
            <a:off x="4932039" y="764704"/>
            <a:ext cx="36986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accent4">
                    <a:lumMod val="75000"/>
                  </a:schemeClr>
                </a:solidFill>
              </a:rPr>
              <a:t>Добавляем желатин</a:t>
            </a:r>
          </a:p>
          <a:p>
            <a:r>
              <a:rPr lang="ru-RU" sz="2800" dirty="0">
                <a:solidFill>
                  <a:schemeClr val="accent4">
                    <a:lumMod val="75000"/>
                  </a:schemeClr>
                </a:solidFill>
              </a:rPr>
              <a:t>до получения густой </a:t>
            </a:r>
          </a:p>
          <a:p>
            <a:r>
              <a:rPr lang="ru-RU" sz="2800" dirty="0" err="1">
                <a:solidFill>
                  <a:schemeClr val="accent4">
                    <a:lumMod val="75000"/>
                  </a:schemeClr>
                </a:solidFill>
              </a:rPr>
              <a:t>кашици</a:t>
            </a:r>
            <a:endParaRPr lang="ru-RU" sz="28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A63488-B3C9-4030-BD46-45A0273B8D3C}"/>
              </a:ext>
            </a:extLst>
          </p:cNvPr>
          <p:cNvSpPr txBox="1"/>
          <p:nvPr/>
        </p:nvSpPr>
        <p:spPr>
          <a:xfrm flipH="1">
            <a:off x="1043608" y="5139189"/>
            <a:ext cx="41307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accent4">
                    <a:lumMod val="75000"/>
                  </a:schemeClr>
                </a:solidFill>
              </a:rPr>
              <a:t>Смазываем форму растительным маслом</a:t>
            </a:r>
          </a:p>
        </p:txBody>
      </p:sp>
    </p:spTree>
    <p:extLst>
      <p:ext uri="{BB962C8B-B14F-4D97-AF65-F5344CB8AC3E}">
        <p14:creationId xmlns:p14="http://schemas.microsoft.com/office/powerpoint/2010/main" val="41054600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C472DAC-BBA1-4853-A0A9-1F2F0D67E4B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8426" y="1700808"/>
            <a:ext cx="4370684" cy="301648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BAB20AA-3C40-482E-ABBB-A27CF740806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4048" y="1700808"/>
            <a:ext cx="3672408" cy="301648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6F5D9C4-58E1-41AC-9CA1-96C886DB2885}"/>
              </a:ext>
            </a:extLst>
          </p:cNvPr>
          <p:cNvSpPr txBox="1"/>
          <p:nvPr/>
        </p:nvSpPr>
        <p:spPr>
          <a:xfrm>
            <a:off x="2483768" y="548680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accent4">
                    <a:lumMod val="75000"/>
                  </a:schemeClr>
                </a:solidFill>
              </a:rPr>
              <a:t>Наполняем форму, уплотняем</a:t>
            </a:r>
          </a:p>
        </p:txBody>
      </p:sp>
    </p:spTree>
    <p:extLst>
      <p:ext uri="{BB962C8B-B14F-4D97-AF65-F5344CB8AC3E}">
        <p14:creationId xmlns:p14="http://schemas.microsoft.com/office/powerpoint/2010/main" val="1723969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6CB179C-879D-4B87-A1F5-E9DA06C160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60648"/>
            <a:ext cx="3402225" cy="255166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FE9CF64-EC41-4850-8DEE-565410F2963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2564904"/>
            <a:ext cx="2880320" cy="256059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2EC5701-7CCE-4E95-BE94-0F03D9AC634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429000"/>
            <a:ext cx="3402225" cy="255166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B703EAA-65B4-49EA-8E5B-9043F5C65E8E}"/>
              </a:ext>
            </a:extLst>
          </p:cNvPr>
          <p:cNvSpPr txBox="1"/>
          <p:nvPr/>
        </p:nvSpPr>
        <p:spPr>
          <a:xfrm>
            <a:off x="881744" y="1052736"/>
            <a:ext cx="32717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accent4">
                    <a:lumMod val="75000"/>
                  </a:schemeClr>
                </a:solidFill>
              </a:rPr>
              <a:t>Вставляем трубочку</a:t>
            </a:r>
          </a:p>
        </p:txBody>
      </p:sp>
    </p:spTree>
    <p:extLst>
      <p:ext uri="{BB962C8B-B14F-4D97-AF65-F5344CB8AC3E}">
        <p14:creationId xmlns:p14="http://schemas.microsoft.com/office/powerpoint/2010/main" val="5682366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3282</TotalTime>
  <Words>153</Words>
  <Application>Microsoft Office PowerPoint</Application>
  <PresentationFormat>Экран (4:3)</PresentationFormat>
  <Paragraphs>31</Paragraphs>
  <Slides>11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Franklin Gothic Book</vt:lpstr>
      <vt:lpstr>Franklin Gothic Medium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Ольга Шилина</cp:lastModifiedBy>
  <cp:revision>150</cp:revision>
  <dcterms:created xsi:type="dcterms:W3CDTF">2020-10-21T12:09:58Z</dcterms:created>
  <dcterms:modified xsi:type="dcterms:W3CDTF">2020-12-05T15:49:52Z</dcterms:modified>
</cp:coreProperties>
</file>