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 учреждение</a:t>
            </a:r>
            <a:br>
              <a:rPr lang="ru-RU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27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Анцирский</a:t>
            </a:r>
            <a:r>
              <a:rPr lang="ru-RU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детский сад»</a:t>
            </a:r>
            <a:endParaRPr lang="ru-RU" sz="2700" b="1" dirty="0"/>
          </a:p>
        </p:txBody>
      </p:sp>
      <p:sp>
        <p:nvSpPr>
          <p:cNvPr id="11" name="Заголовок 1"/>
          <p:cNvSpPr>
            <a:spLocks noGrp="1"/>
          </p:cNvSpPr>
          <p:nvPr>
            <p:ph sz="quarter" idx="1"/>
          </p:nvPr>
        </p:nvSpPr>
        <p:spPr>
          <a:xfrm>
            <a:off x="0" y="1772816"/>
            <a:ext cx="5436096" cy="4399384"/>
          </a:xfrm>
        </p:spPr>
        <p:txBody>
          <a:bodyPr>
            <a:normAutofit fontScale="97500"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7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Мастер-класс</a:t>
            </a:r>
          </a:p>
          <a:p>
            <a:pPr marL="0" indent="0" algn="ctr">
              <a:buNone/>
            </a:pPr>
            <a:r>
              <a:rPr lang="ru-RU" sz="37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«Брошь из фетра»</a:t>
            </a:r>
          </a:p>
          <a:p>
            <a:pPr marL="0" indent="0" algn="ctr">
              <a:buNone/>
            </a:pPr>
            <a:endParaRPr lang="ru-RU" sz="37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Воспитатель:</a:t>
            </a:r>
          </a:p>
          <a:p>
            <a:pPr marL="0" indent="0" algn="ctr">
              <a:buNone/>
            </a:pPr>
            <a:r>
              <a:rPr lang="ru-RU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Максимова Е.В.</a:t>
            </a:r>
            <a:endParaRPr lang="ru-RU" sz="29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User\Desktop\VZfxGoWIaT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8886">
            <a:off x="4932040" y="1844824"/>
            <a:ext cx="352839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7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Брошь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ювелирное изделие, прикалываемое на одежду. Обычно изготавливается из металла, часто драгоценного — золота или серебра — и украшается драгоценными камнями или эмалевыми вставками.</a:t>
            </a:r>
          </a:p>
          <a:p>
            <a:endParaRPr lang="ru-RU" b="1" dirty="0"/>
          </a:p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Фетр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это материал, полученный валянием пуха (тонкого волоса) кролика, зайца, отходов меха пушных зверей ценных пород, а также овечьей шерсти. Это наилучший сорт плотного, тонкого войлока, идущий на изготовление шляп, обуви и т.п.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6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Изготовление броши «Совушка»</a:t>
            </a:r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User\Desktop\мастер\Screenshot_20201201-23130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89138"/>
            <a:ext cx="6336704" cy="44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3258519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46193">
            <a:off x="4597981" y="4811711"/>
            <a:ext cx="1431022" cy="150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мастер\Screenshot_20201201-23121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312" y="3284984"/>
            <a:ext cx="2574032" cy="194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мастер\Screenshot_20201201-2312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392615"/>
            <a:ext cx="2178174" cy="210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мастер\Screenshot_20201201-23122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6672"/>
            <a:ext cx="2304256" cy="196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работы необходимо:</a:t>
            </a:r>
            <a:endParaRPr lang="ru-RU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/>
          <a:lstStyle/>
          <a:p>
            <a:pPr fontAlgn="base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Фетр разных расцветок;</a:t>
            </a:r>
          </a:p>
          <a:p>
            <a:pPr fontAlgn="base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Ножницы;</a:t>
            </a:r>
          </a:p>
          <a:p>
            <a:pPr fontAlgn="base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Нитки с иглой;</a:t>
            </a:r>
          </a:p>
          <a:p>
            <a:pPr fontAlgn="base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Клей карандаш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(либо пистолет клеевой);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снова для броши;</a:t>
            </a:r>
          </a:p>
          <a:p>
            <a:pPr fontAlgn="base"/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Ручка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(фломастер);</a:t>
            </a:r>
          </a:p>
          <a:p>
            <a:pPr fontAlgn="base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Картон.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4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выполнения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Из картона вырезаем основу для броши, шаблон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совы и отдельных ее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частей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User\Desktop\мастер\Screenshot_20201201-2312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6840760" cy="375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56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мастер\Screenshot_20201201-23131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944" y="3861048"/>
            <a:ext cx="3161531" cy="257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мастер\Screenshot_20201201-2313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132855"/>
            <a:ext cx="2286000" cy="268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 помощью шаблонов, делаем заготовки из фетра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User\Desktop\мастер\Screenshot_20201201-23123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2760">
            <a:off x="663620" y="3562371"/>
            <a:ext cx="2962909" cy="281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2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 основе броши, пришиваем булавку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C:\Users\User\Desktop\мастер\Screenshot_20201201-2312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6264696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7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 основу броши, приклеиваем все детали совы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5122" name="Picture 2" descr="C:\Users\User\Desktop\мастер\Screenshot_20201201-2312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38934"/>
            <a:ext cx="4176464" cy="367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мастер\Screenshot_20201201-23123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6821">
            <a:off x="5250393" y="2775519"/>
            <a:ext cx="2790056" cy="36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54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мастер\Screenshot_20201201-23130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2623">
            <a:off x="4932040" y="1916832"/>
            <a:ext cx="3289920" cy="376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Брошь готова!</a:t>
            </a:r>
            <a:endParaRPr lang="ru-RU" sz="5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C:\Users\User\Desktop\мастер\Screenshot_20201201-23130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420744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0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</TotalTime>
  <Words>65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Муниципальное бюджетное дошкольное образовательное учреждение  «Анцирский детский сад»</vt:lpstr>
      <vt:lpstr>Презентация PowerPoint</vt:lpstr>
      <vt:lpstr>Изготовление броши «Совушка»</vt:lpstr>
      <vt:lpstr>Для работы необходимо:</vt:lpstr>
      <vt:lpstr>Порядок выполнения</vt:lpstr>
      <vt:lpstr>Порядок выполнения</vt:lpstr>
      <vt:lpstr>Порядок выполнения</vt:lpstr>
      <vt:lpstr>Порядок выполнения</vt:lpstr>
      <vt:lpstr>Брошь готова!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«Анцирский детский сад»  Мастер-класс  «Брошь из фетра»</dc:title>
  <dc:creator>User</dc:creator>
  <cp:lastModifiedBy>User</cp:lastModifiedBy>
  <cp:revision>16</cp:revision>
  <dcterms:created xsi:type="dcterms:W3CDTF">2020-12-01T14:23:57Z</dcterms:created>
  <dcterms:modified xsi:type="dcterms:W3CDTF">2020-12-05T07:56:30Z</dcterms:modified>
</cp:coreProperties>
</file>