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5" autoAdjust="0"/>
    <p:restoredTop sz="94660"/>
  </p:normalViewPr>
  <p:slideViewPr>
    <p:cSldViewPr>
      <p:cViewPr varScale="1">
        <p:scale>
          <a:sx n="53" d="100"/>
          <a:sy n="53" d="100"/>
        </p:scale>
        <p:origin x="-90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1990" cy="32258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Презентация  на тему 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«Преемственность взаимодействия    КУ ХМАО-Югры  «Урайский специализированный  Дом ребенка» и казенным общеобразовательным учреждением Ханты-Мансийского автономного округа – </a:t>
            </a:r>
            <a:r>
              <a:rPr lang="ru-RU" sz="1800" dirty="0" err="1" smtClean="0">
                <a:solidFill>
                  <a:srgbClr val="C00000"/>
                </a:solidFill>
              </a:rPr>
              <a:t>Югры</a:t>
            </a:r>
            <a:r>
              <a:rPr lang="ru-RU" sz="1800" dirty="0" smtClean="0">
                <a:solidFill>
                  <a:srgbClr val="C00000"/>
                </a:solidFill>
              </a:rPr>
              <a:t> «</a:t>
            </a:r>
            <a:r>
              <a:rPr lang="ru-RU" sz="1800" dirty="0" err="1" smtClean="0">
                <a:solidFill>
                  <a:srgbClr val="C00000"/>
                </a:solidFill>
              </a:rPr>
              <a:t>Урайская</a:t>
            </a:r>
            <a:r>
              <a:rPr lang="ru-RU" sz="1800" dirty="0" smtClean="0">
                <a:solidFill>
                  <a:srgbClr val="C00000"/>
                </a:solidFill>
              </a:rPr>
              <a:t>  школа – интернат для обучающихся с ограниченными возможностями здоровья»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endParaRPr lang="ru-RU" sz="1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500306"/>
            <a:ext cx="3070215" cy="4093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В рамках реализации проекта социализации детей, к нашим детям были приглашены дети из коррекционной школы. Ребята сделали своими руками и подарили нашим детям кормушки для птиц. 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2784463" cy="3712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428736"/>
            <a:ext cx="485778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11430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0070C0"/>
                </a:solidFill>
              </a:rPr>
              <a:t>Дети с большим удовольствием насыпали корм в кормушку и наблюдали: когда же прилетят птицы?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4260840" cy="31956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714356"/>
            <a:ext cx="3929089" cy="29468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43314"/>
            <a:ext cx="3998909" cy="2999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74638"/>
            <a:ext cx="5257808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Подарки для друзей «Синички -  невелички».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70C0"/>
                </a:solidFill>
              </a:rPr>
              <a:t>Дети решили сделать подарки и подарить их воспитанникам  школы.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786214" cy="2839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000504"/>
            <a:ext cx="3643338" cy="27325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857364"/>
            <a:ext cx="3929090" cy="2946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Школьники пригласили наших детей к себе на праздник.  «Дари добро»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308342" cy="2481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28934"/>
            <a:ext cx="3665532" cy="2749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Дети принимали активное участие  во всех конкурсах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786322"/>
            <a:ext cx="2071701" cy="1553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357298"/>
            <a:ext cx="2236772" cy="1677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214422"/>
            <a:ext cx="2095515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86190"/>
            <a:ext cx="2214578" cy="1660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214686"/>
            <a:ext cx="2095515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5000636"/>
            <a:ext cx="2212991" cy="1659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1500174"/>
            <a:ext cx="2071702" cy="1553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Наши дети остались очень довольны и ждут встречи со старшими ребятами. На память о праздники школьники подарили детям деревянные лопатки, сделанные своими руками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2500330" cy="1875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357562"/>
            <a:ext cx="2355835" cy="1766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785926"/>
            <a:ext cx="2428892" cy="1821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786322"/>
            <a:ext cx="2214578" cy="1660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4714884"/>
            <a:ext cx="2428892" cy="1821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101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 на тему  «Преемственность взаимодействия    КУ ХМАО-Югры  «Урайский специализированный  Дом ребенка» и казенным общеобразовательным учреждением Ханты-Мансийского автономного округа – Югры «Урайская  школа – интернат для обучающихся с ограниченными возможностями здоровья»  </vt:lpstr>
      <vt:lpstr>В рамках реализации проекта социализации детей, к нашим детям были приглашены дети из коррекционной школы. Ребята сделали своими руками и подарили нашим детям кормушки для птиц. </vt:lpstr>
      <vt:lpstr>Дети с большим удовольствием насыпали корм в кормушку и наблюдали: когда же прилетят птицы?</vt:lpstr>
      <vt:lpstr>Подарки для друзей «Синички -  невелички». Дети решили сделать подарки и подарить их воспитанникам  школы.  </vt:lpstr>
      <vt:lpstr>Школьники пригласили наших детей к себе на праздник.  «Дари добро»</vt:lpstr>
      <vt:lpstr>Дети принимали активное участие  во всех конкурсах</vt:lpstr>
      <vt:lpstr>Наши дети остались очень довольны и ждут встречи со старшими ребятами. На память о праздники школьники подарили детям деревянные лопатки, сделанные своими руками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cp:lastModifiedBy>urai</cp:lastModifiedBy>
  <cp:revision>11</cp:revision>
  <dcterms:modified xsi:type="dcterms:W3CDTF">2020-06-06T08:32:31Z</dcterms:modified>
</cp:coreProperties>
</file>