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0" r:id="rId2"/>
    <p:sldId id="281" r:id="rId3"/>
    <p:sldId id="257" r:id="rId4"/>
    <p:sldId id="295" r:id="rId5"/>
    <p:sldId id="296" r:id="rId6"/>
    <p:sldId id="297" r:id="rId7"/>
    <p:sldId id="278" r:id="rId8"/>
    <p:sldId id="269" r:id="rId9"/>
    <p:sldId id="294" r:id="rId10"/>
    <p:sldId id="260" r:id="rId11"/>
    <p:sldId id="261" r:id="rId12"/>
    <p:sldId id="267" r:id="rId13"/>
    <p:sldId id="262" r:id="rId14"/>
    <p:sldId id="293" r:id="rId15"/>
    <p:sldId id="263" r:id="rId16"/>
    <p:sldId id="292" r:id="rId17"/>
    <p:sldId id="264" r:id="rId18"/>
    <p:sldId id="265" r:id="rId19"/>
    <p:sldId id="300" r:id="rId20"/>
    <p:sldId id="283" r:id="rId21"/>
    <p:sldId id="285" r:id="rId22"/>
  </p:sldIdLst>
  <p:sldSz cx="12192000" cy="6858000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4F0C6-BD1C-4B46-ADED-87A313EDAB0B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25AE3-5B85-4238-969F-3D3874ADE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3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08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3360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69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3460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57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017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3345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607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066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43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52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4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299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662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659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654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84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01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33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681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5AE3-5B85-4238-969F-3D3874ADE60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477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83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9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73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1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9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4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67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2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99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8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01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DEDB9-CC67-4E20-96E3-F6CE4E75BE8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8894E-C89B-42ED-9116-A22941411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78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slide" Target="slide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slide" Target="slide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7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7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slide" Target="slide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1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dic.academic.ru/dic.nsf/ruwiki/33330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s://travelask.ru/articles/araby-volshebnaya-natsiya" TargetMode="External"/><Relationship Id="rId12" Type="http://schemas.openxmlformats.org/officeDocument/2006/relationships/hyperlink" Target="https://master-test.net/ru#m=Teacher_Test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2.org/ru/%D0%9D%D0%B0%D1%80%D0%BE%D0%B4%D1%8B_%D0%90%D1%84%D1%80%D0%B8%D0%BA%D0%B8" TargetMode="External"/><Relationship Id="rId11" Type="http://schemas.openxmlformats.org/officeDocument/2006/relationships/hyperlink" Target="https://www.eduneo.ru/qr-kody-na-zanyatiyax-interesnye-zadaniya-kvesty-kodirovanie-audiozapisej/" TargetMode="External"/><Relationship Id="rId5" Type="http://schemas.openxmlformats.org/officeDocument/2006/relationships/hyperlink" Target="https://&#1080;&#1089;&#1090;&#1086;&#1088;&#1080;&#1080;&#1079;&#1077;&#1084;&#1083;&#1080;.&#1088;&#1092;/masai-plemya-iz-afriki.html" TargetMode="External"/><Relationship Id="rId10" Type="http://schemas.openxmlformats.org/officeDocument/2006/relationships/hyperlink" Target="https://www.mindomo.com/ru/mindmap/mind-map-e009d4520cb84e368efe16002b71659a" TargetMode="External"/><Relationship Id="rId4" Type="http://schemas.openxmlformats.org/officeDocument/2006/relationships/hyperlink" Target="https://&#1080;&#1089;&#1090;&#1086;&#1088;&#1080;&#1080;&#1079;&#1077;&#1084;&#1083;&#1080;.&#1088;&#1092;/pogovorim-ob-afrike-bushmeny.html" TargetMode="External"/><Relationship Id="rId9" Type="http://schemas.openxmlformats.org/officeDocument/2006/relationships/hyperlink" Target="https://wiki2.org/ru/%D0%9D%D0%B0%D1%80%D0%BE%D0%B4%D1%8B_%D0%90%D1%84%D1%80%D0%B8%D0%BA%D0%B8#%D0%AF%D0%B7%D1%8B%D0%BA%D0%BE%D0%B2%D0%BE%D0%B9_%D1%81%D0%BE%D1%81%D1%82%D0%B0%D0%B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untrymeters.info/ru/Afric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wskTVx2Qtxs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indomo.com/ru/mindmap/mind-map-e009d4520cb84e368efe16002b71659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1.jpeg"/><Relationship Id="rId7" Type="http://schemas.openxmlformats.org/officeDocument/2006/relationships/slide" Target="slide18.xml"/><Relationship Id="rId12" Type="http://schemas.openxmlformats.org/officeDocument/2006/relationships/slide" Target="slide1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5" Type="http://schemas.openxmlformats.org/officeDocument/2006/relationships/slide" Target="slide12.xml"/><Relationship Id="rId10" Type="http://schemas.openxmlformats.org/officeDocument/2006/relationships/slide" Target="slide14.xml"/><Relationship Id="rId4" Type="http://schemas.openxmlformats.org/officeDocument/2006/relationships/slide" Target="slide10.xml"/><Relationship Id="rId9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ic.academic.ru/dic.nsf/ruwiki/81345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s://dic.academic.ru/dic.nsf/ruwiki/158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c.academic.ru/dic.nsf/ruwiki/799786" TargetMode="External"/><Relationship Id="rId5" Type="http://schemas.openxmlformats.org/officeDocument/2006/relationships/image" Target="../media/image4.jpeg"/><Relationship Id="rId10" Type="http://schemas.openxmlformats.org/officeDocument/2006/relationships/image" Target="../media/image5.jpeg"/><Relationship Id="rId4" Type="http://schemas.openxmlformats.org/officeDocument/2006/relationships/hyperlink" Target="https://www.youtube.com/watch?v=5ya2ip1-mfc" TargetMode="External"/><Relationship Id="rId9" Type="http://schemas.openxmlformats.org/officeDocument/2006/relationships/hyperlink" Target="https://dic.academic.ru/dic.nsf/ruwiki/8134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372"/>
            <a:ext cx="12192000" cy="69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6705" y="4572001"/>
            <a:ext cx="1092753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Самый теплый </a:t>
            </a:r>
            <a:r>
              <a:rPr lang="ru-RU" sz="2000" b="1" dirty="0" smtClean="0"/>
              <a:t>материк живописен </a:t>
            </a:r>
            <a:r>
              <a:rPr lang="ru-RU" sz="2000" b="1" dirty="0"/>
              <a:t>и </a:t>
            </a:r>
            <a:r>
              <a:rPr lang="ru-RU" sz="2000" b="1" dirty="0" smtClean="0"/>
              <a:t>велик.  </a:t>
            </a:r>
          </a:p>
          <a:p>
            <a:r>
              <a:rPr lang="ru-RU" sz="2000" b="1" dirty="0" smtClean="0"/>
              <a:t>Тут </a:t>
            </a:r>
            <a:r>
              <a:rPr lang="ru-RU" sz="2000" b="1" dirty="0"/>
              <a:t>живет среди </a:t>
            </a:r>
            <a:r>
              <a:rPr lang="ru-RU" sz="2000" b="1" dirty="0" smtClean="0"/>
              <a:t>саванн много </a:t>
            </a:r>
            <a:r>
              <a:rPr lang="ru-RU" sz="2000" b="1" dirty="0"/>
              <a:t>львов и обезьян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Нам о них уже известно – потому не интересно… </a:t>
            </a:r>
          </a:p>
          <a:p>
            <a:r>
              <a:rPr lang="ru-RU" sz="2000" b="1" dirty="0" smtClean="0"/>
              <a:t>Слышишь звуки барабана – всем известного тамтама?… </a:t>
            </a:r>
          </a:p>
          <a:p>
            <a:r>
              <a:rPr lang="ru-RU" sz="2000" b="1" dirty="0" smtClean="0"/>
              <a:t>Вновь тебя проблема ждет – </a:t>
            </a:r>
          </a:p>
          <a:p>
            <a:r>
              <a:rPr lang="ru-RU" sz="2800" b="1" dirty="0" smtClean="0"/>
              <a:t>кто сегодня , интересно?, в жаркой Африке живет?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arnoskatas.files.wordpress.com/2011/01/foli-there-is-no-movement-without-rhyth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927" y="59711"/>
            <a:ext cx="8021848" cy="451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61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437536" y="120255"/>
            <a:ext cx="4673600" cy="5375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 rot="1120426">
            <a:off x="8308428" y="434634"/>
            <a:ext cx="1444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  р   а   б   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Стрелка вправо с вырезом 1">
            <a:hlinkClick r:id="rId5" action="ppaction://hlinksldjump"/>
          </p:cNvPr>
          <p:cNvSpPr/>
          <p:nvPr/>
        </p:nvSpPr>
        <p:spPr>
          <a:xfrm flipH="1">
            <a:off x="9559636" y="6182591"/>
            <a:ext cx="862446" cy="374073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6209" y="280657"/>
            <a:ext cx="7136121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Арабы. </a:t>
            </a:r>
            <a:r>
              <a:rPr lang="ru-RU" sz="2000" dirty="0" smtClean="0"/>
              <a:t>Язык- арабский, </a:t>
            </a:r>
            <a:r>
              <a:rPr lang="ru-RU" sz="2000" dirty="0"/>
              <a:t>и</a:t>
            </a:r>
            <a:r>
              <a:rPr lang="ru-RU" sz="2000" dirty="0" smtClean="0"/>
              <a:t>меются </a:t>
            </a:r>
            <a:r>
              <a:rPr lang="ru-RU" sz="2000" dirty="0"/>
              <a:t>различные диалекты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Арабы </a:t>
            </a:r>
            <a:r>
              <a:rPr lang="ru-RU" sz="2000" dirty="0"/>
              <a:t>понимают </a:t>
            </a:r>
            <a:r>
              <a:rPr lang="ru-RU" sz="2000" dirty="0" smtClean="0"/>
              <a:t>друг- друга</a:t>
            </a:r>
            <a:r>
              <a:rPr lang="ru-RU" sz="2000" dirty="0"/>
              <a:t>, письменная речь у них по </a:t>
            </a:r>
            <a:r>
              <a:rPr lang="ru-RU" sz="2000" dirty="0" smtClean="0"/>
              <a:t>одним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правилам, но различия в </a:t>
            </a:r>
            <a:r>
              <a:rPr lang="ru-RU" sz="2000" dirty="0" smtClean="0"/>
              <a:t>произношении, </a:t>
            </a:r>
            <a:r>
              <a:rPr lang="ru-RU" sz="2000" dirty="0"/>
              <a:t>египетское </a:t>
            </a:r>
            <a:endParaRPr lang="ru-RU" sz="2000" dirty="0" smtClean="0"/>
          </a:p>
          <a:p>
            <a:r>
              <a:rPr lang="ru-RU" sz="2000" dirty="0" smtClean="0"/>
              <a:t>произношение </a:t>
            </a:r>
            <a:r>
              <a:rPr lang="ru-RU" sz="2000" dirty="0"/>
              <a:t>считается "стандартным" и преподаётся в </a:t>
            </a:r>
            <a:r>
              <a:rPr lang="ru-RU" sz="2000" dirty="0" smtClean="0"/>
              <a:t>вузах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неарабских </a:t>
            </a:r>
            <a:r>
              <a:rPr lang="ru-RU" sz="2000" dirty="0" smtClean="0"/>
              <a:t>стран. Большинство </a:t>
            </a:r>
            <a:r>
              <a:rPr lang="ru-RU" sz="2000" dirty="0"/>
              <a:t>арабов — мусульмане. </a:t>
            </a:r>
          </a:p>
          <a:p>
            <a:r>
              <a:rPr lang="ru-RU" sz="2000" dirty="0"/>
              <a:t>  Основы морали, культуры, общественной </a:t>
            </a:r>
            <a:r>
              <a:rPr lang="ru-RU" sz="2000" dirty="0" smtClean="0"/>
              <a:t>жизни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изложены в </a:t>
            </a:r>
            <a:r>
              <a:rPr lang="ru-RU" sz="2000" dirty="0" smtClean="0"/>
              <a:t>Шариате.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endParaRPr lang="ru-RU" sz="2000" b="1" dirty="0"/>
          </a:p>
        </p:txBody>
      </p:sp>
      <p:pic>
        <p:nvPicPr>
          <p:cNvPr id="6" name="Picture 2" descr="https://club.maghreb.ru/applications/core/interface/imageproxy/imageproxy.php?img=http://www.evrokontakt.ru/images/s/1614/full.jpg&amp;key=a7089c1358b0363defbced117028f86c5d94222c93529c280ee1280239b8fe5d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96" y="2808037"/>
            <a:ext cx="6765851" cy="3647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2423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271"/>
            <a:ext cx="7541537" cy="243829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/>
              <a:t>Туареги -</a:t>
            </a:r>
            <a:r>
              <a:rPr lang="ru-RU" sz="2000" dirty="0" smtClean="0"/>
              <a:t> </a:t>
            </a:r>
            <a:r>
              <a:rPr lang="ru-RU" sz="2000" dirty="0"/>
              <a:t>единственный народ, в котором не женщины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а мужчины обязаны прикрывать лицо </a:t>
            </a:r>
            <a:r>
              <a:rPr lang="ru-RU" sz="2000" dirty="0" smtClean="0"/>
              <a:t>повязкой-покрывалом(лисам). </a:t>
            </a:r>
            <a:r>
              <a:rPr lang="ru-RU" sz="2000" dirty="0"/>
              <a:t>Т</a:t>
            </a:r>
            <a:r>
              <a:rPr lang="ru-RU" sz="2000" dirty="0" smtClean="0"/>
              <a:t>уарегов </a:t>
            </a:r>
            <a:r>
              <a:rPr lang="ru-RU" sz="2000" dirty="0"/>
              <a:t>называют «синим народом</a:t>
            </a:r>
            <a:r>
              <a:rPr lang="ru-RU" sz="2000" dirty="0" smtClean="0"/>
              <a:t>», потому </a:t>
            </a:r>
            <a:r>
              <a:rPr lang="ru-RU" sz="2000" dirty="0"/>
              <a:t>что традиционная одежда туарегов синего и </a:t>
            </a:r>
            <a:r>
              <a:rPr lang="ru-RU" sz="2000" dirty="0" smtClean="0"/>
              <a:t>голубого цветов. Мужчины в день своего совершеннолетия получают в подарок от отца острый меч и лицевое покрывало, которое носят всю жизнь.</a:t>
            </a:r>
            <a:r>
              <a:rPr lang="ru-RU" sz="1800" dirty="0" smtClean="0"/>
              <a:t> </a:t>
            </a:r>
            <a:r>
              <a:rPr lang="ru-RU" sz="2000" dirty="0" smtClean="0"/>
              <a:t>Туареги – кочевой народ Сахары.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b="1" dirty="0" smtClean="0"/>
              <a:t> </a:t>
            </a:r>
            <a:endParaRPr lang="ru-RU" sz="2400" b="1" dirty="0"/>
          </a:p>
        </p:txBody>
      </p:sp>
      <p:pic>
        <p:nvPicPr>
          <p:cNvPr id="3074" name="Picture 2" descr="https://travelcalendar.ru/uploads/blogs/71223edeaed5ac97d6f089ff713f0cfd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368" y="2596959"/>
            <a:ext cx="6560570" cy="4097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трелка вправо с вырезом 2">
            <a:hlinkClick r:id="rId5" action="ppaction://hlinksldjump"/>
          </p:cNvPr>
          <p:cNvSpPr/>
          <p:nvPr/>
        </p:nvSpPr>
        <p:spPr>
          <a:xfrm flipH="1">
            <a:off x="10806545" y="6317673"/>
            <a:ext cx="633846" cy="276814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407244" y="-90823"/>
            <a:ext cx="4673600" cy="5375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4" descr="https://www.vestnik.az/storage/2019/04/25/dreamstime_l_5689887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80" y="2423987"/>
            <a:ext cx="6413146" cy="4270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 rot="18791289">
            <a:off x="8031920" y="897681"/>
            <a:ext cx="129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 у а р е г 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9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58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380585" y="138362"/>
            <a:ext cx="4673600" cy="5375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 rot="19844110">
            <a:off x="7816571" y="329190"/>
            <a:ext cx="155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 е р б е р 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Стрелка вправо с вырезом 1">
            <a:hlinkClick r:id="rId5" action="ppaction://hlinksldjump"/>
          </p:cNvPr>
          <p:cNvSpPr/>
          <p:nvPr/>
        </p:nvSpPr>
        <p:spPr>
          <a:xfrm flipH="1">
            <a:off x="9455727" y="6213764"/>
            <a:ext cx="561110" cy="280554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3909" y="263087"/>
            <a:ext cx="70164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Берберы</a:t>
            </a:r>
            <a:r>
              <a:rPr lang="ru-RU" sz="2400" b="1" dirty="0"/>
              <a:t> </a:t>
            </a:r>
            <a:r>
              <a:rPr lang="ru-RU" sz="2000" dirty="0" smtClean="0"/>
              <a:t>- название </a:t>
            </a:r>
            <a:r>
              <a:rPr lang="ru-RU" sz="2000" dirty="0"/>
              <a:t>дано им европейцами по аналогии с «варварами» из-за непонятности их языка. </a:t>
            </a:r>
            <a:r>
              <a:rPr lang="ru-RU" sz="2000" dirty="0" smtClean="0"/>
              <a:t>Само название берберов </a:t>
            </a:r>
            <a:r>
              <a:rPr lang="ru-RU" sz="2000" dirty="0"/>
              <a:t>означает «свободный человек».</a:t>
            </a:r>
            <a:br>
              <a:rPr lang="ru-RU" sz="2000" dirty="0"/>
            </a:br>
            <a:r>
              <a:rPr lang="ru-RU" sz="2000" dirty="0"/>
              <a:t>Покоренные в VII веке арабами, берберы исповедуют </a:t>
            </a:r>
            <a:r>
              <a:rPr lang="ru-RU" sz="2000" dirty="0" smtClean="0"/>
              <a:t>ислам.</a:t>
            </a:r>
          </a:p>
          <a:p>
            <a:r>
              <a:rPr lang="ru-RU" sz="2000" dirty="0"/>
              <a:t>берберы создали в Северной Африке цивилизацию, наследниками которой стали древние </a:t>
            </a:r>
            <a:r>
              <a:rPr lang="ru-RU" sz="2000" dirty="0" smtClean="0"/>
              <a:t>египтяне…</a:t>
            </a:r>
            <a:r>
              <a:rPr lang="ru-RU" sz="2000" dirty="0" err="1"/>
              <a:t>Эль-Ма́гриб</a:t>
            </a:r>
            <a:r>
              <a:rPr lang="ru-RU" sz="2000" dirty="0"/>
              <a:t> — «там, где закат», так называли страны Африки к западу от </a:t>
            </a:r>
            <a:r>
              <a:rPr lang="ru-RU" sz="2000" dirty="0" smtClean="0"/>
              <a:t>Египта.</a:t>
            </a:r>
            <a:r>
              <a:rPr lang="ru-RU" sz="2000" dirty="0"/>
              <a:t> И</a:t>
            </a:r>
            <a:r>
              <a:rPr lang="ru-RU" sz="2000" dirty="0" smtClean="0"/>
              <a:t>з </a:t>
            </a:r>
            <a:r>
              <a:rPr lang="ru-RU" sz="2000" dirty="0"/>
              <a:t>берберов происходит род марокканских королей</a:t>
            </a:r>
            <a:r>
              <a:rPr lang="ru-RU" sz="2000" dirty="0" smtClean="0"/>
              <a:t>…</a:t>
            </a:r>
          </a:p>
          <a:p>
            <a:r>
              <a:rPr lang="ru-RU" sz="2000" dirty="0" smtClean="0"/>
              <a:t>Берберы – говорят на арабском и своем языке, который не имеет письменности.</a:t>
            </a:r>
          </a:p>
          <a:p>
            <a:r>
              <a:rPr lang="ru-RU" sz="2000" b="1" dirty="0" smtClean="0"/>
              <a:t> </a:t>
            </a:r>
            <a:endParaRPr lang="ru-RU" sz="2000" b="1" dirty="0"/>
          </a:p>
        </p:txBody>
      </p:sp>
      <p:pic>
        <p:nvPicPr>
          <p:cNvPr id="1026" name="Picture 2" descr="http://www.going-to-tunisia.ru/wp-content/uploads/2017/07/8a6mjopM33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044" y="3607681"/>
            <a:ext cx="4138688" cy="3104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7370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006"/>
            <a:ext cx="12191999" cy="700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vatars.mds.yandex.net/get-zen_doc/1349008/pub_5bf1de1683dc6500ab780dd1_5bf1df2a23d44a00ac6769ec/scale_120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51" y="3355058"/>
            <a:ext cx="5010992" cy="3309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https://upload.wikimedia.org/wikipedia/commons/thumb/9/94/Pokot_Woman.jpg/1200px-Pokot_Woma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6045" y="4125586"/>
            <a:ext cx="3971563" cy="2660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8136044" y="80495"/>
            <a:ext cx="3971563" cy="4568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76644" y="80496"/>
            <a:ext cx="769273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Масаи и нилоты. </a:t>
            </a:r>
            <a:r>
              <a:rPr lang="ru-RU" sz="2000" dirty="0" smtClean="0"/>
              <a:t>Самые высокие люди на планете.</a:t>
            </a:r>
          </a:p>
          <a:p>
            <a:r>
              <a:rPr lang="ru-RU" sz="2000" b="1" dirty="0"/>
              <a:t>Масаи</a:t>
            </a:r>
            <a:r>
              <a:rPr lang="ru-RU" sz="2000" dirty="0"/>
              <a:t> – </a:t>
            </a:r>
            <a:r>
              <a:rPr lang="ru-RU" sz="2000" dirty="0" smtClean="0"/>
              <a:t>полукочевой </a:t>
            </a:r>
            <a:r>
              <a:rPr lang="ru-RU" sz="2000" dirty="0"/>
              <a:t>народ </a:t>
            </a:r>
            <a:r>
              <a:rPr lang="ru-RU" sz="2000" dirty="0" smtClean="0"/>
              <a:t>Африки</a:t>
            </a:r>
            <a:r>
              <a:rPr lang="ru-RU" sz="2000" dirty="0"/>
              <a:t>,</a:t>
            </a:r>
            <a:r>
              <a:rPr lang="ru-RU" sz="2000" dirty="0" smtClean="0"/>
              <a:t> живут  </a:t>
            </a:r>
            <a:r>
              <a:rPr lang="ru-RU" sz="2000" dirty="0"/>
              <a:t>в окрестностях горы Килиманджаро. </a:t>
            </a:r>
            <a:r>
              <a:rPr lang="ru-RU" sz="2000" dirty="0" smtClean="0"/>
              <a:t>Горделивы,</a:t>
            </a:r>
            <a:r>
              <a:rPr lang="ru-RU" sz="2000" dirty="0"/>
              <a:t> </a:t>
            </a:r>
            <a:r>
              <a:rPr lang="ru-RU" sz="2000" dirty="0" smtClean="0"/>
              <a:t>воинственны.</a:t>
            </a:r>
            <a:r>
              <a:rPr lang="ru-RU" sz="2000" dirty="0"/>
              <a:t> </a:t>
            </a:r>
            <a:r>
              <a:rPr lang="ru-RU" sz="2000" dirty="0" smtClean="0"/>
              <a:t>Мужчина </a:t>
            </a:r>
            <a:r>
              <a:rPr lang="ru-RU" sz="2000" dirty="0"/>
              <a:t>руководит обустройством  </a:t>
            </a:r>
            <a:r>
              <a:rPr lang="ru-RU" sz="2000" dirty="0" smtClean="0"/>
              <a:t>крааля -поселения </a:t>
            </a:r>
            <a:r>
              <a:rPr lang="ru-RU" sz="2000" dirty="0" err="1" smtClean="0"/>
              <a:t>масаев</a:t>
            </a:r>
            <a:r>
              <a:rPr lang="ru-RU" sz="2000" dirty="0" smtClean="0"/>
              <a:t> в саванне.</a:t>
            </a:r>
          </a:p>
          <a:p>
            <a:r>
              <a:rPr lang="ru-RU" sz="2000" b="1" dirty="0" smtClean="0"/>
              <a:t>Нилоты</a:t>
            </a:r>
            <a:r>
              <a:rPr lang="ru-RU" sz="2000" dirty="0" smtClean="0"/>
              <a:t> -народы, бассейна </a:t>
            </a:r>
            <a:r>
              <a:rPr lang="ru-RU" sz="2000" dirty="0"/>
              <a:t>верхнего и среднего </a:t>
            </a:r>
            <a:r>
              <a:rPr lang="ru-RU" sz="2000" dirty="0" smtClean="0"/>
              <a:t>Нила.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Название народов - нилоты </a:t>
            </a:r>
            <a:r>
              <a:rPr lang="ru-RU" sz="2000" dirty="0" smtClean="0"/>
              <a:t>- связано </a:t>
            </a:r>
            <a:r>
              <a:rPr lang="ru-RU" sz="2000" dirty="0"/>
              <a:t>с рекой Нил и его притоками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Основное </a:t>
            </a:r>
            <a:r>
              <a:rPr lang="ru-RU" sz="2000" dirty="0" smtClean="0"/>
              <a:t>занятие- животноводство – разводят зебу.</a:t>
            </a:r>
          </a:p>
          <a:p>
            <a:r>
              <a:rPr lang="ru-RU" sz="2000" dirty="0" smtClean="0"/>
              <a:t>Выращивают </a:t>
            </a:r>
            <a:r>
              <a:rPr lang="ru-RU" sz="2000" dirty="0"/>
              <a:t>один из видов </a:t>
            </a:r>
            <a:endParaRPr lang="ru-RU" sz="2000" dirty="0" smtClean="0"/>
          </a:p>
          <a:p>
            <a:r>
              <a:rPr lang="ru-RU" sz="2000" dirty="0" smtClean="0"/>
              <a:t>сорго </a:t>
            </a:r>
            <a:r>
              <a:rPr lang="ru-RU" sz="2000" dirty="0"/>
              <a:t>(дурро). За год </a:t>
            </a:r>
            <a:endParaRPr lang="ru-RU" sz="2000" dirty="0" smtClean="0"/>
          </a:p>
          <a:p>
            <a:r>
              <a:rPr lang="ru-RU" sz="2000" dirty="0" smtClean="0"/>
              <a:t> собирают </a:t>
            </a:r>
            <a:r>
              <a:rPr lang="ru-RU" sz="2000" dirty="0"/>
              <a:t>два-три урожая.</a:t>
            </a:r>
            <a:br>
              <a:rPr lang="ru-RU" sz="2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2" name="Стрелка вправо с вырезом 1">
            <a:hlinkClick r:id="rId7" action="ppaction://hlinksldjump"/>
          </p:cNvPr>
          <p:cNvSpPr/>
          <p:nvPr/>
        </p:nvSpPr>
        <p:spPr>
          <a:xfrm flipH="1">
            <a:off x="7107973" y="6428812"/>
            <a:ext cx="660903" cy="235391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rasfokus.ru/images/photos/medium/18492d74729aa8580f387432c3b5333d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9846" y="2333598"/>
            <a:ext cx="4413929" cy="2480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4037846" y="263455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крааль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747158">
            <a:off x="10569884" y="2341185"/>
            <a:ext cx="122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 а с а 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 rot="2184297">
            <a:off x="10415980" y="1635764"/>
            <a:ext cx="12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 и л о т 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995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5809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57" y="2532875"/>
            <a:ext cx="6014643" cy="4009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372207" y="141912"/>
            <a:ext cx="4673600" cy="5375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182958" y="73892"/>
            <a:ext cx="74104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Банту.</a:t>
            </a:r>
            <a:r>
              <a:rPr lang="ru-RU" dirty="0" smtClean="0"/>
              <a:t> К </a:t>
            </a:r>
            <a:r>
              <a:rPr lang="ru-RU" dirty="0"/>
              <a:t>банту относятся народы </a:t>
            </a:r>
            <a:r>
              <a:rPr lang="ru-RU" dirty="0" smtClean="0"/>
              <a:t>Центральной и Восточной Африки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остальных земель южнее Сахары.</a:t>
            </a:r>
          </a:p>
          <a:p>
            <a:r>
              <a:rPr lang="ru-RU" dirty="0"/>
              <a:t>Э</a:t>
            </a:r>
            <a:r>
              <a:rPr lang="ru-RU" dirty="0" smtClean="0"/>
              <a:t>то </a:t>
            </a:r>
            <a:r>
              <a:rPr lang="ru-RU" dirty="0"/>
              <a:t>целая группа народов</a:t>
            </a:r>
            <a:r>
              <a:rPr lang="ru-RU" dirty="0" smtClean="0"/>
              <a:t>, </a:t>
            </a:r>
            <a:r>
              <a:rPr lang="ru-RU" dirty="0"/>
              <a:t>их численность </a:t>
            </a:r>
            <a:r>
              <a:rPr lang="ru-RU" dirty="0" smtClean="0"/>
              <a:t>огромная</a:t>
            </a:r>
            <a:r>
              <a:rPr lang="ru-RU" dirty="0"/>
              <a:t>-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около 200 миллионов </a:t>
            </a:r>
            <a:r>
              <a:rPr lang="ru-RU" dirty="0" smtClean="0"/>
              <a:t>человек; они </a:t>
            </a:r>
            <a:r>
              <a:rPr lang="ru-RU" dirty="0"/>
              <a:t>занимаются </a:t>
            </a:r>
            <a:endParaRPr lang="ru-RU" dirty="0" smtClean="0"/>
          </a:p>
          <a:p>
            <a:r>
              <a:rPr lang="ru-RU" dirty="0" smtClean="0"/>
              <a:t>возделыванием </a:t>
            </a:r>
            <a:r>
              <a:rPr lang="ru-RU" dirty="0"/>
              <a:t>земли, и </a:t>
            </a:r>
            <a:r>
              <a:rPr lang="ru-RU" dirty="0" smtClean="0"/>
              <a:t>выращиванием скота . В </a:t>
            </a:r>
            <a:r>
              <a:rPr lang="ru-RU" dirty="0"/>
              <a:t>повседневной </a:t>
            </a:r>
            <a:endParaRPr lang="ru-RU" dirty="0" smtClean="0"/>
          </a:p>
          <a:p>
            <a:r>
              <a:rPr lang="ru-RU" dirty="0" smtClean="0"/>
              <a:t>жизни у племён много языков,  иногда используются несколько. Только</a:t>
            </a:r>
          </a:p>
          <a:p>
            <a:r>
              <a:rPr lang="ru-RU" dirty="0" smtClean="0"/>
              <a:t>Один язык признан </a:t>
            </a:r>
            <a:r>
              <a:rPr lang="ru-RU" dirty="0"/>
              <a:t>на государственном </a:t>
            </a:r>
            <a:r>
              <a:rPr lang="ru-RU" dirty="0" smtClean="0"/>
              <a:t>уровне</a:t>
            </a:r>
            <a:r>
              <a:rPr lang="ru-RU" dirty="0"/>
              <a:t>-</a:t>
            </a:r>
            <a:r>
              <a:rPr lang="ru-RU" dirty="0" smtClean="0"/>
              <a:t> суахили- официально</a:t>
            </a:r>
          </a:p>
          <a:p>
            <a:r>
              <a:rPr lang="ru-RU" dirty="0" smtClean="0"/>
              <a:t> распространён  в </a:t>
            </a:r>
            <a:r>
              <a:rPr lang="ru-RU" dirty="0"/>
              <a:t>Восточной части Африки</a:t>
            </a:r>
          </a:p>
          <a:p>
            <a:endParaRPr lang="ru-RU" dirty="0"/>
          </a:p>
        </p:txBody>
      </p:sp>
      <p:sp>
        <p:nvSpPr>
          <p:cNvPr id="8" name="Стрелка вправо с вырезом 7">
            <a:hlinkClick r:id="rId6" action="ppaction://hlinksldjump"/>
          </p:cNvPr>
          <p:cNvSpPr/>
          <p:nvPr/>
        </p:nvSpPr>
        <p:spPr>
          <a:xfrm flipH="1">
            <a:off x="9252642" y="6264998"/>
            <a:ext cx="869132" cy="277639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 rot="19197658">
            <a:off x="9722399" y="2867769"/>
            <a:ext cx="1601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   а   н   т   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70427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58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069" y="72428"/>
            <a:ext cx="6174464" cy="220797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Пигмеи.  </a:t>
            </a:r>
            <a:r>
              <a:rPr lang="ru-RU" sz="1800" dirty="0"/>
              <a:t>С греческого название племени переводится, как «человек величиной с кулак</a:t>
            </a:r>
            <a:r>
              <a:rPr lang="ru-RU" sz="1800" dirty="0" smtClean="0"/>
              <a:t>». Это самые низкорослые люди планеты.</a:t>
            </a:r>
            <a:r>
              <a:rPr lang="ru-RU" sz="1800" dirty="0"/>
              <a:t> </a:t>
            </a:r>
            <a:r>
              <a:rPr lang="ru-RU" sz="1800" dirty="0" smtClean="0"/>
              <a:t>Занимаются </a:t>
            </a:r>
            <a:r>
              <a:rPr lang="ru-RU" sz="1800" dirty="0"/>
              <a:t>охотой и сбором разных растений. </a:t>
            </a:r>
            <a:r>
              <a:rPr lang="ru-RU" sz="1800" dirty="0" smtClean="0"/>
              <a:t>Охотятся </a:t>
            </a:r>
            <a:r>
              <a:rPr lang="ru-RU" sz="1800" dirty="0"/>
              <a:t>с помощью лука и стрел, которые производят сами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Жилища строят из пальмовой древесины, бамбука, листьев </a:t>
            </a:r>
            <a:r>
              <a:rPr lang="ru-RU" sz="1800" dirty="0"/>
              <a:t>банана и фикусовых</a:t>
            </a:r>
            <a:r>
              <a:rPr lang="ru-RU" sz="1800" dirty="0" smtClean="0"/>
              <a:t>. Пигмеи ведут кочевой образ жизни, но на строго отведенной  себе территории, не нарушая чужих границ. Говорят на языках тех высокорослых народов, рядом с которыми живут недалеко. Их называют «люди леса».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400" b="1" dirty="0"/>
          </a:p>
        </p:txBody>
      </p:sp>
      <p:pic>
        <p:nvPicPr>
          <p:cNvPr id="5124" name="Picture 4" descr="https://ic.pics.livejournal.com/evening_cowboy/54125275/349061/349061_9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069" y="2415424"/>
            <a:ext cx="6604431" cy="4307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198545" y="244946"/>
            <a:ext cx="4673600" cy="5375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трелка вправо с вырезом 2">
            <a:hlinkClick r:id="rId6" action="ppaction://hlinksldjump"/>
          </p:cNvPr>
          <p:cNvSpPr/>
          <p:nvPr/>
        </p:nvSpPr>
        <p:spPr>
          <a:xfrm flipH="1">
            <a:off x="9469926" y="6346479"/>
            <a:ext cx="570368" cy="267861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098733" y="2679826"/>
            <a:ext cx="121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пигмеи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845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live.staticflickr.com/4146/5011886433_13b9278fb2_b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26" y="2608447"/>
            <a:ext cx="6067839" cy="4039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357804" y="227432"/>
            <a:ext cx="4673600" cy="5375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55864" y="113367"/>
            <a:ext cx="7316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Бушмены. </a:t>
            </a:r>
            <a:r>
              <a:rPr lang="ru-RU" sz="2000" dirty="0" smtClean="0"/>
              <a:t>Культура бушменов напоминает </a:t>
            </a:r>
            <a:r>
              <a:rPr lang="ru-RU" sz="2000" dirty="0"/>
              <a:t>каменный век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основные «орудия производства» </a:t>
            </a:r>
            <a:r>
              <a:rPr lang="ru-RU" sz="2000" dirty="0" smtClean="0"/>
              <a:t>—лук </a:t>
            </a:r>
            <a:r>
              <a:rPr lang="ru-RU" sz="2000" dirty="0"/>
              <a:t>и стрелы, смазанные ядом </a:t>
            </a:r>
            <a:r>
              <a:rPr lang="ru-RU" sz="2000" dirty="0" smtClean="0"/>
              <a:t>личинок </a:t>
            </a:r>
            <a:r>
              <a:rPr lang="ru-RU" sz="2000" dirty="0"/>
              <a:t>жука. </a:t>
            </a:r>
            <a:r>
              <a:rPr lang="ru-RU" sz="2000" dirty="0" smtClean="0"/>
              <a:t>Музыка </a:t>
            </a:r>
            <a:r>
              <a:rPr lang="ru-RU" sz="2000" dirty="0"/>
              <a:t>построена не на ритме, как у </a:t>
            </a:r>
            <a:r>
              <a:rPr lang="ru-RU" sz="2000" dirty="0" smtClean="0"/>
              <a:t>других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африканских народов, а на мелодии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r>
              <a:rPr lang="ru-RU" sz="2000" dirty="0" smtClean="0"/>
              <a:t>Живут </a:t>
            </a:r>
            <a:r>
              <a:rPr lang="ru-RU" sz="2000" dirty="0"/>
              <a:t>в пустыне Калахари и на прилегающих к ней территориях. В качестве жилища они используют ветровые заслоны из веток, связанных сверху и покрытых травой или </a:t>
            </a:r>
            <a:r>
              <a:rPr lang="ru-RU" sz="2000" dirty="0" smtClean="0"/>
              <a:t>шкурами – их называют «люди кустарника»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.</a:t>
            </a:r>
          </a:p>
        </p:txBody>
      </p:sp>
      <p:sp>
        <p:nvSpPr>
          <p:cNvPr id="3" name="Стрелка вправо с вырезом 2">
            <a:hlinkClick r:id="rId6" action="ppaction://hlinksldjump"/>
          </p:cNvPr>
          <p:cNvSpPr/>
          <p:nvPr/>
        </p:nvSpPr>
        <p:spPr>
          <a:xfrm flipH="1">
            <a:off x="9325069" y="6382693"/>
            <a:ext cx="769545" cy="265049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551406" y="4409038"/>
            <a:ext cx="128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бушмены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6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9166" y="3697287"/>
            <a:ext cx="4428938" cy="248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7333481" y="147842"/>
            <a:ext cx="4733827" cy="5444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6" name="Picture 2" descr="http://lingyoong.com/wp-content/tn3/0/5J8A0207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225" y="3431829"/>
            <a:ext cx="4997138" cy="3333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http://izumrudnoe.ru/wp-content/uploads/2019/09/%D0%B0%D1%84%D1%80%D0%B8%D0%BA%D0%B0-2-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089" y="873669"/>
            <a:ext cx="4772144" cy="3173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трелка вправо с вырезом 2">
            <a:hlinkClick r:id="rId7" action="ppaction://hlinksldjump"/>
          </p:cNvPr>
          <p:cNvSpPr/>
          <p:nvPr/>
        </p:nvSpPr>
        <p:spPr>
          <a:xfrm flipH="1">
            <a:off x="10275684" y="6274051"/>
            <a:ext cx="783050" cy="302082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4692" y="4260273"/>
            <a:ext cx="473825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занятия - </a:t>
            </a:r>
            <a:r>
              <a:rPr lang="ru-RU" dirty="0" err="1" smtClean="0"/>
              <a:t>рисосеяние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шелководство. </a:t>
            </a:r>
          </a:p>
          <a:p>
            <a:r>
              <a:rPr lang="ru-RU" dirty="0" smtClean="0"/>
              <a:t>Преобладает </a:t>
            </a:r>
            <a:r>
              <a:rPr lang="ru-RU" dirty="0"/>
              <a:t>пашенное (плужное) </a:t>
            </a:r>
            <a:r>
              <a:rPr lang="ru-RU" dirty="0" smtClean="0"/>
              <a:t>земледелие в </a:t>
            </a:r>
            <a:r>
              <a:rPr lang="ru-RU" dirty="0"/>
              <a:t>сочетании с </a:t>
            </a:r>
            <a:r>
              <a:rPr lang="ru-RU" dirty="0" smtClean="0"/>
              <a:t>пастбищным</a:t>
            </a:r>
          </a:p>
          <a:p>
            <a:r>
              <a:rPr lang="ru-RU" dirty="0" smtClean="0"/>
              <a:t> </a:t>
            </a:r>
            <a:r>
              <a:rPr lang="ru-RU" dirty="0"/>
              <a:t>и отгонным </a:t>
            </a:r>
            <a:r>
              <a:rPr lang="ru-RU" dirty="0" smtClean="0"/>
              <a:t>скотоводством – сезонных перегонах скота </a:t>
            </a:r>
            <a:r>
              <a:rPr lang="ru-RU" dirty="0"/>
              <a:t>на </a:t>
            </a:r>
            <a:r>
              <a:rPr lang="ru-RU" dirty="0" smtClean="0"/>
              <a:t> короткие </a:t>
            </a:r>
            <a:r>
              <a:rPr lang="ru-RU" dirty="0"/>
              <a:t>расстояния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Здесь впервые стали выращивать кофе</a:t>
            </a:r>
          </a:p>
          <a:p>
            <a:r>
              <a:rPr lang="ru-RU" dirty="0"/>
              <a:t>и</a:t>
            </a:r>
            <a:r>
              <a:rPr lang="ru-RU" dirty="0" smtClean="0"/>
              <a:t> пшеницу.</a:t>
            </a:r>
            <a:endParaRPr lang="ru-RU" dirty="0"/>
          </a:p>
          <a:p>
            <a:endParaRPr lang="ru-RU" dirty="0"/>
          </a:p>
          <a:p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848110" y="2140527"/>
            <a:ext cx="107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эфиопы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7417967">
            <a:off x="11075306" y="4269158"/>
            <a:ext cx="1244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малагасийцы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214898" y="3601538"/>
            <a:ext cx="2044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алагасийцы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4566" y="371192"/>
            <a:ext cx="1279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Эфиопы</a:t>
            </a:r>
            <a:endParaRPr lang="ru-RU" sz="2400" b="1" dirty="0"/>
          </a:p>
        </p:txBody>
      </p:sp>
      <p:pic>
        <p:nvPicPr>
          <p:cNvPr id="1026" name="Picture 2" descr="https://foto-traveller.ru/foto/ethiopia/ethiopia-djibouti2009/00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225" y="249049"/>
            <a:ext cx="3321703" cy="2221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4553893" y="371192"/>
            <a:ext cx="192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Деревня эфиопов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6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16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image.tmdb.org/t/p/original/8cxApkewfMchSQhiGCY1Mo1K5iT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6"/>
          <a:stretch/>
        </p:blipFill>
        <p:spPr bwMode="auto">
          <a:xfrm>
            <a:off x="830474" y="2030994"/>
            <a:ext cx="4102200" cy="4352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https://s3.travelask.ru/system/images/files/001/134/175/wysiwyg/1458584919276622586.jpg?153494981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8"/>
          <a:stretch/>
        </p:blipFill>
        <p:spPr bwMode="auto">
          <a:xfrm>
            <a:off x="6333013" y="200724"/>
            <a:ext cx="5608508" cy="6450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 rot="20108287">
            <a:off x="9140231" y="5877643"/>
            <a:ext cx="1394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африканеры</a:t>
            </a:r>
            <a:endParaRPr lang="ru-RU" sz="1600" b="1" dirty="0"/>
          </a:p>
        </p:txBody>
      </p:sp>
      <p:sp>
        <p:nvSpPr>
          <p:cNvPr id="6" name="Стрелка вправо с вырезом 5">
            <a:hlinkClick r:id="rId6" action="ppaction://hlinksldjump"/>
          </p:cNvPr>
          <p:cNvSpPr/>
          <p:nvPr/>
        </p:nvSpPr>
        <p:spPr>
          <a:xfrm flipH="1">
            <a:off x="11055035" y="6274051"/>
            <a:ext cx="597529" cy="219660"/>
          </a:xfrm>
          <a:prstGeom prst="notched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6487" y="341850"/>
            <a:ext cx="59928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 </a:t>
            </a:r>
            <a:r>
              <a:rPr lang="ru-RU" sz="1600" b="1" dirty="0"/>
              <a:t>Буры, или африканеры</a:t>
            </a:r>
            <a:r>
              <a:rPr lang="ru-RU" sz="1600" dirty="0"/>
              <a:t>, потомки голландских </a:t>
            </a:r>
            <a:endParaRPr lang="ru-RU" sz="1600" dirty="0" smtClean="0"/>
          </a:p>
          <a:p>
            <a:r>
              <a:rPr lang="ru-RU" sz="1600" dirty="0" smtClean="0"/>
              <a:t>поселенцев </a:t>
            </a:r>
            <a:r>
              <a:rPr lang="ru-RU" sz="1600" dirty="0"/>
              <a:t>в Южной Африке. На </a:t>
            </a:r>
            <a:r>
              <a:rPr lang="ru-RU" sz="1600" dirty="0" err="1"/>
              <a:t>староголландском</a:t>
            </a:r>
            <a:r>
              <a:rPr lang="ru-RU" sz="1600" dirty="0"/>
              <a:t> языке бур </a:t>
            </a:r>
            <a:r>
              <a:rPr lang="ru-RU" sz="1600" dirty="0" smtClean="0"/>
              <a:t>–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крестьянин. Большинство современных потомков </a:t>
            </a:r>
            <a:endParaRPr lang="ru-RU" sz="1600" dirty="0" smtClean="0"/>
          </a:p>
          <a:p>
            <a:r>
              <a:rPr lang="ru-RU" sz="1600" dirty="0" smtClean="0"/>
              <a:t>южноафриканцев </a:t>
            </a:r>
            <a:r>
              <a:rPr lang="ru-RU" sz="1600" dirty="0"/>
              <a:t>голландского </a:t>
            </a:r>
            <a:r>
              <a:rPr lang="ru-RU" sz="1600" dirty="0" smtClean="0"/>
              <a:t>происхождения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оставили работу на земле и предпочитают, чтобы их </a:t>
            </a:r>
            <a:r>
              <a:rPr lang="ru-RU" sz="1600" dirty="0" smtClean="0"/>
              <a:t>именовали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африканерами, т.е. африканцами. Их язык называется африкаанс.</a:t>
            </a: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1687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551"/>
            <a:ext cx="12192000" cy="6852342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1045" y="384464"/>
            <a:ext cx="9139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Выбери дом для каждой группы народов Африки</a:t>
            </a:r>
            <a:endParaRPr lang="ru-RU" sz="3200" b="1" dirty="0"/>
          </a:p>
        </p:txBody>
      </p:sp>
      <p:pic>
        <p:nvPicPr>
          <p:cNvPr id="8" name="Picture 6" descr="https://4.bp.blogspot.com/-_U4g4EBvFHE/WvXVChLo0pI/AAAAAAAAABs/wVx3iMFQHOwvAQ9t0o8NGt0Z4CUr7tGRwCLcBGAs/s1600/Pygmies-of-Cameroon-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98" y="4345695"/>
            <a:ext cx="1786721" cy="1494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10" descr="https://africandesertcrafts.com/wp-content/uploads/2010/02/Traditional-Tuareg-Ten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500" y="4343299"/>
            <a:ext cx="2138642" cy="1455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https://c.pxhere.com/photos/c3/c8/niger_africa_hut_home_house_mud_straw_village-1355755.jpg!d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818" y="4314018"/>
            <a:ext cx="1917877" cy="151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4" descr="https://i.pinimg.com/originals/31/aa/3c/31aa3c5dfaec0f82f74526aee23059a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5313" y="4314018"/>
            <a:ext cx="1912680" cy="1493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8" descr="дома Африки в пещерах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6392" y="4306190"/>
            <a:ext cx="2013437" cy="1491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34977" y="1267691"/>
            <a:ext cx="2034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туареги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309616" y="1267691"/>
            <a:ext cx="2021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берберы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65312" y="1267691"/>
            <a:ext cx="161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пигмеи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914457" y="1267691"/>
            <a:ext cx="169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бушмены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0016392" y="1267691"/>
            <a:ext cx="127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банту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54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22222E-6 L 1.45833E-6 2.22222E-6 L 1.45833E-6 -0.06042 L 0.00078 -0.06643 C 0.00104 -0.11806 0.00104 -0.16968 0.00169 -0.22106 C 0.00169 -0.22268 0.00221 -0.22407 0.00247 -0.22569 C 0.00287 -0.22755 0.00221 -0.23079 0.00339 -0.23171 C 0.00625 -0.2338 0.00964 -0.23264 0.01276 -0.2331 C 0.02214 -0.23518 0.01406 -0.2338 0.02122 -0.23611 C 0.02318 -0.23681 0.02526 -0.23727 0.02721 -0.23773 C 0.02813 -0.23866 0.02878 -0.24005 0.02982 -0.24074 C 0.03125 -0.24167 0.03906 -0.24352 0.03997 -0.24375 C 0.04805 -0.24861 0.04336 -0.24653 0.05443 -0.24838 L 0.08177 -0.24537 C 0.08346 -0.24514 0.08516 -0.24444 0.08685 -0.24375 C 0.08867 -0.24306 0.09023 -0.24143 0.09206 -0.24074 C 0.1026 -0.23611 0.08945 -0.24213 0.09792 -0.23773 C 0.09909 -0.23727 0.10026 -0.23681 0.10143 -0.23611 C 0.10287 -0.23542 0.10417 -0.2338 0.1056 -0.2331 C 0.10781 -0.23218 0.11016 -0.23218 0.1125 -0.23171 C 0.11354 -0.23009 0.11458 -0.22824 0.11589 -0.22708 C 0.11901 -0.22407 0.12031 -0.22431 0.12357 -0.22268 C 0.12435 -0.22222 0.12526 -0.2213 0.12604 -0.22106 C 0.12813 -0.22037 0.13008 -0.22014 0.13203 -0.21944 C 0.1332 -0.21921 0.13438 -0.21852 0.13542 -0.21806 C 0.1375 -0.21736 0.13945 -0.21713 0.14141 -0.21643 C 0.14284 -0.2162 0.14427 -0.21505 0.1457 -0.21505 L 0.22578 -0.21343 C 0.23268 -0.21389 0.23945 -0.21412 0.24622 -0.21505 C 0.24779 -0.21528 0.24909 -0.21597 0.25052 -0.21643 C 0.25221 -0.21713 0.25391 -0.21736 0.2556 -0.21806 C 0.25846 -0.21898 0.26133 -0.22037 0.26419 -0.22106 C 0.26758 -0.22199 0.27096 -0.22199 0.27435 -0.22268 C 0.27578 -0.22361 0.27721 -0.225 0.27865 -0.22569 C 0.28034 -0.22639 0.28841 -0.22824 0.28971 -0.2287 C 0.29544 -0.23056 0.30104 -0.23333 0.30677 -0.23472 C 0.31133 -0.23588 0.31589 -0.23565 0.32044 -0.23611 C 0.32214 -0.23657 0.33125 -0.23866 0.3332 -0.23935 C 0.33464 -0.23958 0.33607 -0.24028 0.3375 -0.24074 C 0.33945 -0.24143 0.34141 -0.24167 0.34349 -0.24236 C 0.34518 -0.24329 0.34688 -0.24444 0.34857 -0.24537 C 0.35417 -0.24768 0.35768 -0.24838 0.36302 -0.24977 C 0.36393 -0.25046 0.36471 -0.25069 0.36563 -0.25139 C 0.36706 -0.25231 0.36836 -0.2537 0.36992 -0.2544 C 0.37148 -0.25509 0.37331 -0.25532 0.375 -0.25602 C 0.3849 -0.26181 0.37552 -0.25579 0.38945 -0.26643 C 0.39232 -0.26875 0.39518 -0.27037 0.39805 -0.27268 C 0.40625 -0.27893 0.42018 -0.29074 0.42617 -0.29838 C 0.42813 -0.30093 0.42995 -0.3037 0.43216 -0.30579 C 0.43984 -0.31366 0.44258 -0.30833 0.44922 -0.32708 L 0.46198 -0.36343 C 0.46445 -0.39028 0.46094 -0.35856 0.46445 -0.3787 C 0.4655 -0.38449 0.46615 -0.39074 0.46706 -0.39676 C 0.46797 -0.42083 0.46862 -0.42523 0.46706 -0.45278 C 0.46693 -0.45602 0.46589 -0.4588 0.46537 -0.46204 C 0.4651 -0.46343 0.46523 -0.46551 0.46445 -0.46643 C 0.46302 -0.46852 0.46172 -0.47083 0.46029 -0.47245 C 0.45495 -0.4787 0.44831 -0.47778 0.44232 -0.4787 L 0.42357 -0.48171 C 0.4082 -0.48356 0.41563 -0.48264 0.40143 -0.48472 C 0.40052 -0.48518 0.39974 -0.48588 0.39883 -0.48611 C 0.39883 -0.48611 0.38932 -0.48935 0.38698 -0.49074 C 0.38464 -0.49213 0.38255 -0.49421 0.38008 -0.49537 C 0.37865 -0.49583 0.37721 -0.4963 0.37591 -0.49676 C 0.37474 -0.49722 0.37357 -0.49768 0.3724 -0.49838 C 0.36719 -0.50463 0.37305 -0.49838 0.36563 -0.50278 C 0.36445 -0.50347 0.36341 -0.50509 0.36224 -0.50579 C 0.36133 -0.50648 0.36055 -0.50741 0.35964 -0.50741 C 0.33659 -0.50833 0.31367 -0.50833 0.29063 -0.5088 C 0.28945 -0.50949 0.28815 -0.50949 0.28724 -0.51042 C 0.2862 -0.51157 0.28555 -0.51366 0.28464 -0.51505 C 0.28359 -0.51667 0.28229 -0.51782 0.28125 -0.51944 C 0.28008 -0.5213 0.27904 -0.52384 0.27787 -0.52546 C 0.27656 -0.52731 0.275 -0.52847 0.27357 -0.53009 C 0.2724 -0.53148 0.27135 -0.53333 0.27018 -0.53472 C 0.26901 -0.53588 0.26784 -0.53657 0.2668 -0.53773 C 0.26471 -0.53958 0.26276 -0.54167 0.26081 -0.54375 C 0.2599 -0.54468 0.25912 -0.54606 0.2582 -0.54676 C 0.25117 -0.55301 0.25651 -0.54745 0.25143 -0.55139 C 0.25026 -0.55231 0.24922 -0.55347 0.24805 -0.5544 C 0.24635 -0.55556 0.24453 -0.55602 0.24284 -0.55741 C 0.24193 -0.5581 0.24128 -0.56018 0.24037 -0.56042 C 0.23581 -0.56157 0.23125 -0.56134 0.22669 -0.56181 C 0.20625 -0.56134 0.18568 -0.56204 0.16537 -0.56042 C 0.16094 -0.55995 0.15677 -0.55718 0.15247 -0.55579 C 0.15078 -0.55532 0.14909 -0.55509 0.1474 -0.5544 C 0.14531 -0.55347 0.13971 -0.54884 0.13893 -0.54838 C 0.13711 -0.54537 0.13542 -0.54236 0.13372 -0.53912 C 0.13307 -0.53773 0.13268 -0.53611 0.13203 -0.53472 C 0.1224 -0.51574 0.12956 -0.53264 0.12096 -0.51343 C 0.11953 -0.51018 0.11641 -0.50023 0.11589 -0.49838 C 0.11458 -0.48681 0.11419 -0.48472 0.11419 -0.46944 C 0.11419 -0.45694 0.11458 -0.44421 0.11497 -0.43171 C 0.1151 -0.42917 0.11537 -0.42662 0.11589 -0.42407 C 0.11719 -0.4169 0.11875 -0.40995 0.12018 -0.40278 C 0.1207 -0.39977 0.12135 -0.39676 0.12188 -0.39375 C 0.12214 -0.39167 0.12227 -0.38958 0.12266 -0.38773 C 0.12305 -0.38611 0.12383 -0.38472 0.12435 -0.3831 C 0.12578 -0.37292 0.12422 -0.38079 0.12773 -0.37106 C 0.12956 -0.36597 0.13112 -0.36088 0.13294 -0.35579 C 0.13398 -0.35278 0.13542 -0.35 0.13633 -0.34676 C 0.13685 -0.34468 0.13737 -0.34259 0.13802 -0.34074 C 0.14583 -0.31852 0.13477 -0.35208 0.14401 -0.3287 C 0.14987 -0.31366 0.14297 -0.32431 0.15 -0.31505 C 0.15091 -0.31018 0.15091 -0.30833 0.15339 -0.3044 C 0.15547 -0.30093 0.16016 -0.29537 0.16016 -0.29537 C 0.16081 -0.29375 0.1612 -0.29213 0.16185 -0.29074 C 0.16354 -0.28773 0.16497 -0.2875 0.16706 -0.28611 C 0.16758 -0.28472 0.16784 -0.28264 0.16875 -0.28171 C 0.16992 -0.28032 0.17162 -0.28079 0.17292 -0.28009 C 0.17383 -0.27986 0.17474 -0.27917 0.17552 -0.2787 C 0.17787 -0.27917 0.18021 -0.2787 0.18229 -0.28009 C 0.18425 -0.28148 0.18568 -0.28449 0.1875 -0.28611 L 0.19089 -0.28912 C 0.19297 -0.29468 0.19336 -0.29514 0.19427 -0.30278 C 0.19453 -0.30532 0.19479 -0.30787 0.19518 -0.31042 C 0.19531 -0.31204 0.19596 -0.31505 0.19596 -0.31505 L 0.19766 -0.31042 L 0.19688 -0.31042 " pathEditMode="relative" ptsTypes="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1.66667E-6 3.7037E-7 C -0.00118 -0.00417 -0.00196 -0.00856 -0.00339 -0.01227 C -0.00899 -0.02639 -0.0069 -0.0169 -0.01185 -0.02592 C -0.01263 -0.02708 -0.01289 -0.02917 -0.01368 -0.03032 C -0.01433 -0.03171 -0.01537 -0.03217 -0.01615 -0.03356 C -0.01797 -0.03634 -0.01993 -0.03889 -0.02123 -0.04259 L -0.02474 -0.05162 C -0.025 -0.0537 -0.02513 -0.05579 -0.02552 -0.05764 C -0.02591 -0.05926 -0.0267 -0.06065 -0.02722 -0.06227 C -0.02813 -0.06481 -0.02878 -0.06736 -0.02982 -0.06991 C -0.03047 -0.07153 -0.03164 -0.07268 -0.03243 -0.0743 C -0.03438 -0.0787 -0.03633 -0.08333 -0.03828 -0.08796 C -0.04011 -0.0919 -0.0418 -0.09606 -0.04349 -0.10023 C -0.04427 -0.10208 -0.04532 -0.10393 -0.04597 -0.10625 C -0.04688 -0.1088 -0.04753 -0.11134 -0.04857 -0.11366 C -0.04922 -0.11551 -0.05026 -0.11667 -0.05118 -0.11829 C -0.05287 -0.12176 -0.05443 -0.12546 -0.05625 -0.12893 C -0.05899 -0.13403 -0.06198 -0.13889 -0.06472 -0.14398 C -0.06602 -0.14653 -0.06693 -0.1493 -0.0681 -0.15162 C -0.0694 -0.15393 -0.0711 -0.15532 -0.0724 -0.15764 C -0.0737 -0.15995 -0.07461 -0.16296 -0.07578 -0.16528 C -0.08125 -0.17616 -0.078 -0.1669 -0.08438 -0.18194 C -0.08711 -0.18842 -0.08881 -0.19606 -0.09206 -0.20162 C -0.09532 -0.20764 -0.0987 -0.21296 -0.10144 -0.21991 C -0.10417 -0.22662 -0.10599 -0.23449 -0.10912 -0.24097 C -0.11888 -0.26204 -0.11511 -0.25255 -0.12097 -0.26829 C -0.12448 -0.2868 -0.12019 -0.26829 -0.12696 -0.28495 C -0.12813 -0.28773 -0.12839 -0.2912 -0.12956 -0.29398 C -0.13047 -0.2963 -0.13203 -0.29768 -0.13295 -0.30023 C -0.13529 -0.30648 -0.13685 -0.31342 -0.13894 -0.31991 C -0.13959 -0.32199 -0.14063 -0.32384 -0.14141 -0.32592 C -0.14271 -0.32893 -0.14493 -0.33495 -0.14493 -0.33495 C -0.14766 -0.34954 -0.14323 -0.32685 -0.1474 -0.3456 C -0.15052 -0.35903 -0.14753 -0.35046 -0.15078 -0.35926 C -0.1487 -0.3706 -0.15157 -0.35648 -0.14831 -0.36829 C -0.14792 -0.36967 -0.14792 -0.37153 -0.1474 -0.37292 C -0.14675 -0.37454 -0.14571 -0.37569 -0.14493 -0.37731 C -0.14401 -0.3794 -0.1431 -0.38148 -0.14232 -0.38356 C -0.14167 -0.38495 -0.14128 -0.38657 -0.14063 -0.38796 C -0.13854 -0.39236 -0.13802 -0.39259 -0.13555 -0.3956 C -0.13243 -0.4037 -0.13516 -0.39745 -0.12956 -0.40625 C -0.12865 -0.40764 -0.12787 -0.40926 -0.12696 -0.41065 C -0.12591 -0.41227 -0.12461 -0.41366 -0.12357 -0.41528 C -0.12123 -0.41921 -0.11927 -0.42407 -0.1168 -0.42731 C -0.11563 -0.42893 -0.11446 -0.43032 -0.11328 -0.43194 C -0.11237 -0.43333 -0.11172 -0.43518 -0.11081 -0.43657 C -0.10938 -0.43866 -0.10769 -0.44005 -0.10651 -0.44259 C -0.10521 -0.44537 -0.10313 -0.45162 -0.10313 -0.45162 C -0.10287 -0.45324 -0.10261 -0.45463 -0.10222 -0.45625 C -0.10144 -0.45949 -0.09909 -0.46736 -0.09805 -0.46991 C -0.09727 -0.47153 -0.09636 -0.47292 -0.09545 -0.4743 C -0.09519 -0.47592 -0.09493 -0.47755 -0.09453 -0.47893 C -0.09349 -0.4838 -0.0892 -0.49653 -0.08868 -0.49861 C -0.08607 -0.50717 -0.08815 -0.50255 -0.08438 -0.50926 C -0.08151 -0.52153 -0.08412 -0.5125 -0.0793 -0.5243 C -0.07487 -0.53495 -0.07709 -0.53171 -0.0724 -0.54097 C -0.07162 -0.54259 -0.07058 -0.54398 -0.06993 -0.5456 C -0.06888 -0.54792 -0.06836 -0.55092 -0.06732 -0.55324 C -0.06641 -0.55509 -0.06485 -0.55602 -0.06394 -0.55764 C -0.06289 -0.55949 -0.06224 -0.5618 -0.06133 -0.56366 C -0.05677 -0.56319 -0.05222 -0.56319 -0.04766 -0.56227 C -0.04414 -0.56157 -0.03959 -0.55949 -0.03581 -0.55764 L 0.00859 -0.55926 C 0.00976 -0.55926 0.0108 -0.56018 0.01198 -0.56065 C 0.01562 -0.56273 0.02018 -0.5662 0.02396 -0.5669 C 0.02981 -0.56782 0.03229 -0.56805 0.0375 -0.56991 C 0.03867 -0.57014 0.03984 -0.57083 0.04088 -0.5713 C 0.04231 -0.57199 0.04375 -0.57222 0.04518 -0.57292 C 0.04752 -0.57384 0.04974 -0.575 0.05208 -0.57592 C 0.05338 -0.57639 0.05481 -0.57685 0.05625 -0.57731 C 0.05716 -0.57778 0.05794 -0.5787 0.05885 -0.57893 C 0.0608 -0.57963 0.06276 -0.57986 0.06484 -0.58032 C 0.07135 -0.5794 0.07786 -0.5787 0.08437 -0.57731 C 0.09166 -0.57592 0.08593 -0.57662 0.09205 -0.57292 C 0.09349 -0.57199 0.09492 -0.57176 0.09635 -0.5713 C 0.09752 -0.56991 0.09843 -0.56759 0.09974 -0.5669 C 0.10299 -0.56505 0.11002 -0.56366 0.11002 -0.56366 C 0.11106 -0.56273 0.11224 -0.56134 0.11341 -0.56065 C 0.11588 -0.55926 0.11849 -0.5588 0.12109 -0.55764 C 0.12226 -0.55717 0.1233 -0.55671 0.12448 -0.55625 C 0.12539 -0.55463 0.12643 -0.55347 0.12708 -0.55162 C 0.12747 -0.55023 0.12721 -0.54815 0.12786 -0.54699 C 0.12929 -0.54444 0.13125 -0.54305 0.13294 -0.54097 C 0.13867 -0.54143 0.1444 -0.54167 0.15 -0.54259 C 0.15091 -0.54259 0.15182 -0.54352 0.1526 -0.54398 C 0.15494 -0.5456 0.15716 -0.54722 0.15937 -0.54861 C 0.16211 -0.55023 0.16445 -0.55046 0.16705 -0.55162 C 0.16797 -0.55208 0.16875 -0.55278 0.16966 -0.55324 C 0.17083 -0.5537 0.172 -0.55417 0.17304 -0.55463 C 0.17474 -0.55555 0.17643 -0.55694 0.17812 -0.55764 C 0.18203 -0.55949 0.18932 -0.56018 0.19271 -0.56065 C 0.20703 -0.56921 0.20065 -0.56667 0.22929 -0.56065 C 0.23346 -0.55995 0.23724 -0.55671 0.24127 -0.55463 C 0.25052 -0.54954 0.247 -0.55092 0.25573 -0.5456 C 0.27057 -0.53634 0.26106 -0.54329 0.272 -0.53495 C 0.27682 -0.52639 0.28268 -0.51921 0.28646 -0.50926 C 0.28698 -0.50764 0.2875 -0.50602 0.28815 -0.50463 C 0.29466 -0.49097 0.2888 -0.5081 0.29661 -0.48495 C 0.29987 -0.47546 0.30403 -0.46667 0.30599 -0.45625 C 0.30924 -0.43912 0.30716 -0.44653 0.31198 -0.43356 C 0.31315 -0.42384 0.31432 -0.41435 0.31536 -0.40463 C 0.31575 -0.40116 0.31575 -0.39745 0.31627 -0.39398 C 0.31718 -0.38889 0.31849 -0.38403 0.31966 -0.37893 C 0.31992 -0.3743 0.32005 -0.36967 0.32057 -0.36528 C 0.32461 -0.32685 0.31979 -0.38518 0.32396 -0.34259 C 0.325 -0.33194 0.32656 -0.31065 0.32656 -0.31065 C 0.32591 -0.29467 0.32604 -0.27824 0.32474 -0.26227 C 0.32461 -0.25926 0.32317 -0.25694 0.32226 -0.25463 C 0.31836 -0.2456 0.30677 -0.23727 0.30429 -0.23495 C 0.29987 -0.23055 0.29596 -0.22824 0.29075 -0.22592 C 0.28841 -0.22477 0.28619 -0.22361 0.28385 -0.22292 C 0.2819 -0.22222 0.27994 -0.22199 0.27786 -0.2213 C 0.2733 -0.21991 0.26875 -0.21852 0.26432 -0.2169 C 0.2625 -0.21597 0.26093 -0.21458 0.25911 -0.21366 C 0.2539 -0.21134 0.2513 -0.21065 0.24635 -0.20926 C 0.24466 -0.20764 0.2431 -0.20579 0.24127 -0.20463 C 0.23984 -0.2037 0.23841 -0.2037 0.23698 -0.20324 C 0.2358 -0.20278 0.23476 -0.20208 0.23359 -0.20162 C 0.23073 -0.20046 0.22786 -0.2 0.225 -0.19861 L 0.21914 -0.1956 C 0.21198 -0.19606 0.20442 -0.19282 0.19778 -0.19699 C 0.19323 -0.2 0.1875 -0.21528 0.1875 -0.21528 C 0.18724 -0.2169 0.18711 -0.21852 0.18672 -0.21991 C 0.18541 -0.22361 0.18333 -0.22639 0.18242 -0.23032 C 0.18164 -0.23426 0.1819 -0.23842 0.18164 -0.24259 C 0.18138 -0.24467 0.18099 -0.24653 0.18073 -0.24861 C 0.18021 -0.26528 0.1789 -0.28958 0.18073 -0.30625 C 0.18112 -0.30995 0.18841 -0.31065 0.18841 -0.31065 C 0.18984 -0.31227 0.19114 -0.31435 0.19271 -0.31528 C 0.19427 -0.31643 0.19609 -0.31597 0.19778 -0.3169 C 0.2013 -0.31852 0.20195 -0.31967 0.20455 -0.32292 C 0.20937 -0.33565 0.20807 -0.33565 0.20807 -0.31829 L 0.20807 -0.31829 " pathEditMode="relative" ptsTypes="AAAAAAAAAAAAAAAAAAAAAAAAAAAAAAAAAAAAAAAAAAAAAAAAAAAAAAAAAAAAAAAAA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625E-6 -7.40741E-7 L 5.625E-6 -7.40741E-7 C -0.00142 -0.0037 -0.00246 -0.00764 -0.00429 -0.01065 C -0.0065 -0.01481 -0.00898 -0.0169 -0.01184 -0.01828 C -0.02174 -0.02315 -0.01679 -0.0206 -0.0289 -0.02291 C -0.03098 -0.02315 -0.03293 -0.02407 -0.03489 -0.0243 C -0.03853 -0.025 -0.04231 -0.02546 -0.04595 -0.02592 L -0.05116 -0.02731 C -0.05246 -0.02778 -0.0539 -0.0287 -0.05533 -0.02893 C -0.05871 -0.02963 -0.06223 -0.02986 -0.06562 -0.03032 C -0.07395 -0.03796 -0.06249 -0.02847 -0.07577 -0.03495 C -0.07681 -0.03541 -0.07746 -0.03703 -0.07838 -0.03796 C -0.07942 -0.03912 -0.08059 -0.04028 -0.08176 -0.04097 C -0.08293 -0.04166 -0.08411 -0.0419 -0.08515 -0.04259 C -0.08983 -0.0456 -0.08775 -0.04606 -0.09283 -0.05 C -0.10142 -0.05694 -0.09478 -0.04953 -0.10142 -0.05625 C -0.10585 -0.06065 -0.10728 -0.06528 -0.1108 -0.0743 C -0.11132 -0.07592 -0.11171 -0.07754 -0.11249 -0.07893 C -0.11314 -0.08009 -0.11418 -0.08102 -0.11496 -0.08194 C -0.11562 -0.08403 -0.11614 -0.08611 -0.11679 -0.08796 C -0.11757 -0.09051 -0.11848 -0.09282 -0.11926 -0.0956 C -0.11965 -0.09699 -0.11978 -0.09861 -0.12017 -0.1 C -0.12174 -0.10648 -0.12356 -0.11041 -0.12434 -0.11666 C -0.12551 -0.12453 -0.12551 -0.1294 -0.12603 -0.13796 C -0.12577 -0.16666 -0.12577 -0.1956 -0.12525 -0.2243 C -0.12512 -0.22916 -0.12408 -0.23217 -0.12187 -0.23495 C -0.12108 -0.23588 -0.12017 -0.23611 -0.11926 -0.23634 C -0.11705 -0.2375 -0.1147 -0.23842 -0.11249 -0.23958 C -0.11158 -0.23981 -0.1108 -0.24051 -0.10989 -0.24097 C -0.10845 -0.24166 -0.10702 -0.2419 -0.10559 -0.24259 C -0.10455 -0.24305 -0.10338 -0.24352 -0.1022 -0.24398 C -0.10168 -0.24606 -0.10116 -0.24815 -0.10051 -0.25 C -0.09999 -0.25162 -0.09921 -0.25301 -0.09882 -0.25463 C -0.09674 -0.26296 -0.09739 -0.26319 -0.09621 -0.27129 C -0.09465 -0.28287 -0.09621 -0.26782 -0.09452 -0.28194 C -0.09296 -0.2956 -0.09296 -0.29699 -0.09205 -0.30926 C -0.09231 -0.34143 -0.09231 -0.37384 -0.09283 -0.40602 C -0.09296 -0.41528 -0.09452 -0.43102 -0.09543 -0.43935 C -0.09661 -0.45069 -0.09582 -0.44074 -0.09713 -0.45 C -0.09752 -0.45254 -0.09765 -0.45509 -0.09804 -0.45764 C -0.09843 -0.48009 -0.09973 -0.50717 -0.09804 -0.53032 C -0.09778 -0.53356 -0.09687 -0.53634 -0.09621 -0.53935 C -0.09569 -0.54236 -0.09582 -0.54629 -0.09452 -0.54861 C -0.09036 -0.55602 -0.08944 -0.55856 -0.08515 -0.56365 C -0.06926 -0.58264 -0.09049 -0.55671 -0.07746 -0.57129 C -0.07187 -0.57754 -0.07642 -0.57453 -0.06991 -0.58032 C -0.06848 -0.58148 -0.06705 -0.58264 -0.06562 -0.58333 C -0.06249 -0.58495 -0.05937 -0.58657 -0.05624 -0.58796 C -0.05273 -0.58935 -0.04648 -0.59028 -0.04348 -0.59097 C -0.03463 -0.59051 -0.02577 -0.59028 -0.01705 -0.58935 C -0.01562 -0.58935 -0.01418 -0.58842 -0.01275 -0.58796 C -0.01106 -0.58727 -0.00937 -0.5868 -0.00767 -0.58634 C 0.00144 -0.58102 -0.00429 -0.58426 0.00938 -0.57731 C 0.01537 -0.5743 0.02136 -0.57176 0.02735 -0.56828 C 0.03217 -0.56528 0.03608 -0.56273 0.04089 -0.56065 C 0.04415 -0.55926 0.05431 -0.55648 0.05548 -0.55602 C 0.05691 -0.55555 0.05834 -0.55532 0.05964 -0.55463 C 0.07722 -0.54606 0.05379 -0.55671 0.06902 -0.54861 C 0.07045 -0.54768 0.07188 -0.54768 0.07332 -0.54699 C 0.07423 -0.54653 0.07501 -0.54583 0.07592 -0.54537 C 0.07735 -0.5449 0.07879 -0.54467 0.08009 -0.54398 C 0.081 -0.54352 0.08191 -0.54282 0.08269 -0.54236 C 0.08386 -0.5419 0.08504 -0.54143 0.08608 -0.54097 C 0.08699 -0.53981 0.08777 -0.53889 0.08868 -0.53796 C 0.08972 -0.5368 0.09115 -0.53634 0.09207 -0.53495 C 0.0935 -0.53264 0.09441 -0.52986 0.09545 -0.52731 C 0.09767 -0.51597 0.0948 -0.52986 0.09806 -0.51828 C 0.103 -0.50069 0.09845 -0.51319 0.10235 -0.50301 C 0.10261 -0.49907 0.10274 -0.4949 0.10313 -0.49097 C 0.10392 -0.4824 0.10392 -0.4875 0.10483 -0.48032 C 0.10522 -0.47778 0.10548 -0.47523 0.10574 -0.47268 C 0.106 -0.46967 0.10626 -0.46666 0.10652 -0.46365 C 0.10691 -0.46018 0.10704 -0.45648 0.10743 -0.45301 C 0.10756 -0.45139 0.10795 -0.45 0.10821 -0.44861 C 0.1086 -0.4449 0.10886 -0.44143 0.10912 -0.43796 C 0.10938 -0.43333 0.10938 -0.4287 0.11004 -0.4243 C 0.11082 -0.41805 0.11225 -0.41227 0.11342 -0.40602 C 0.11368 -0.40139 0.11446 -0.38727 0.11511 -0.38194 C 0.11642 -0.36967 0.11668 -0.37129 0.1185 -0.36065 C 0.11915 -0.35717 0.11941 -0.35347 0.12019 -0.35 C 0.12293 -0.33773 0.13035 -0.31852 0.13386 -0.31065 C 0.13582 -0.30602 0.13764 -0.30139 0.13985 -0.29699 C 0.15131 -0.27384 0.14181 -0.29629 0.15509 -0.27129 C 0.15769 -0.26666 0.15951 -0.26088 0.16199 -0.25602 C 0.16655 -0.24745 0.18269 -0.21759 0.19011 -0.21227 C 0.19441 -0.20926 0.19845 -0.20555 0.20287 -0.20301 C 0.2073 -0.20069 0.2241 -0.19745 0.2267 -0.19699 C 0.23295 -0.19629 0.2392 -0.19606 0.24545 -0.1956 L 0.26004 -0.19398 C 0.28504 -0.19514 0.31004 -0.19467 0.33504 -0.19699 C 0.3422 -0.19768 0.34233 -0.20278 0.3478 -0.20764 C 0.35339 -0.2125 0.35886 -0.21782 0.36485 -0.22129 C 0.37188 -0.22523 0.37944 -0.22754 0.38608 -0.23333 C 0.39506 -0.24143 0.3905 -0.23796 0.39975 -0.24398 C 0.4004 -0.2449 0.4086 -0.25578 0.41082 -0.26065 C 0.4155 -0.27106 0.41993 -0.28194 0.42449 -0.29259 C 0.42618 -0.29653 0.42813 -0.30023 0.42957 -0.30463 C 0.43048 -0.30717 0.43113 -0.30972 0.43217 -0.31227 C 0.43373 -0.31597 0.43582 -0.31898 0.43725 -0.32268 C 0.43894 -0.32708 0.43998 -0.33194 0.44155 -0.33634 C 0.44285 -0.34004 0.44428 -0.34352 0.44571 -0.34699 C 0.44714 -0.35023 0.44897 -0.35278 0.45001 -0.35602 C 0.453 -0.36528 0.45769 -0.38495 0.45769 -0.38495 C 0.45795 -0.3919 0.45795 -0.39907 0.4586 -0.40602 C 0.45886 -0.40926 0.45977 -0.41203 0.4603 -0.41528 C 0.46095 -0.41921 0.46134 -0.42338 0.46199 -0.42731 C 0.46173 -0.45347 0.46303 -0.48009 0.46108 -0.50602 C 0.46017 -0.51852 0.456 -0.5294 0.45339 -0.54097 C 0.44936 -0.55926 0.45144 -0.55185 0.44662 -0.56666 C 0.44519 -0.58495 0.44688 -0.57014 0.44402 -0.58495 C 0.44337 -0.58842 0.44311 -0.59213 0.44233 -0.59537 C 0.44102 -0.60139 0.43608 -0.60694 0.43386 -0.60903 C 0.43204 -0.61088 0.42996 -0.61134 0.42787 -0.61203 C 0.42397 -0.61342 0.41589 -0.61504 0.41589 -0.61504 C 0.40431 -0.61458 0.39259 -0.61481 0.381 -0.61365 C 0.37761 -0.61319 0.37397 -0.61296 0.37071 -0.61065 C 0.3672 -0.60787 0.36485 -0.60162 0.36134 -0.59861 L 0.35626 -0.59398 C 0.35548 -0.59236 0.35457 -0.59074 0.35379 -0.58935 C 0.35144 -0.58588 0.34897 -0.58264 0.34688 -0.5787 C 0.34519 -0.57569 0.34402 -0.57176 0.34259 -0.56828 C 0.33816 -0.55625 0.33477 -0.54467 0.33074 -0.53194 C 0.33009 -0.52778 0.3297 -0.52361 0.32905 -0.51967 C 0.328 -0.51458 0.32644 -0.50972 0.32566 -0.50463 C 0.32475 -0.49953 0.32449 -0.49444 0.32384 -0.48935 C 0.32371 -0.4875 0.32332 -0.48541 0.32306 -0.48333 C 0.32227 -0.47083 0.32149 -0.4581 0.32045 -0.4456 C 0.32019 -0.4419 0.31993 -0.43842 0.31967 -0.43495 C 0.31928 -0.42986 0.31902 -0.42477 0.31876 -0.41967 C 0.31902 -0.40115 0.31915 -0.3824 0.31967 -0.36365 C 0.31967 -0.36065 0.31993 -0.3574 0.32045 -0.35463 C 0.3211 -0.35185 0.32227 -0.34977 0.32306 -0.34699 C 0.32345 -0.3456 0.32345 -0.34375 0.32384 -0.34259 C 0.32696 -0.33379 0.32631 -0.33657 0.32983 -0.33194 C 0.34142 -0.31643 0.33764 -0.31967 0.34688 -0.31065 C 0.34806 -0.30949 0.3491 -0.30833 0.35027 -0.30764 C 0.35144 -0.30694 0.35261 -0.30671 0.35379 -0.30602 C 0.35626 -0.30463 0.35886 -0.30301 0.36134 -0.30162 C 0.36251 -0.30092 0.36368 -0.30046 0.36485 -0.3 L 0.37254 -0.29699 C 0.38243 -0.29745 0.39246 -0.29722 0.40235 -0.29861 C 0.40339 -0.29861 0.40431 -0.3 0.40483 -0.30162 C 0.40561 -0.3037 0.40535 -0.30671 0.40574 -0.30926 C 0.406 -0.31065 0.40626 -0.31227 0.40652 -0.31365 C 0.40626 -0.31875 0.40574 -0.32384 0.40574 -0.32893 C 0.40574 -0.33102 0.40626 -0.32477 0.40652 -0.32268 C 0.40834 -0.31227 0.40821 -0.31713 0.40821 -0.31227 L 0.40821 -0.31227 " pathEditMode="relative" ptsTypes="AAAAAAAAAAAAAAAAAAAAAAAAAAAAAAAAAAAAAAAAAAAAAAAAAAAAAAAAAAAAAAAAAAAAAAAAAAAAAAAAAAAAAAAAAAAAAAAAAAAAA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6 -1.11111E-6 L -6.25E-6 -1.11111E-6 C 0.00077 -0.00416 0.00182 -0.0081 0.00247 -0.01227 C 0.00455 -0.02384 0.00416 -0.0544 0.00416 -0.05625 C 0.00559 -0.22338 0.00364 -0.09745 0.00676 -0.20625 C 0.00689 -0.21065 0.00637 -0.2493 0.00937 -0.26227 L 0.01106 -0.2699 C 0.01184 -0.27685 0.01171 -0.27824 0.01353 -0.28495 C 0.01432 -0.2875 0.01549 -0.28981 0.01614 -0.29259 C 0.01679 -0.29537 0.01848 -0.30625 0.01952 -0.30926 C 0.02044 -0.31157 0.02187 -0.31319 0.02291 -0.31527 C 0.02656 -0.33426 0.02226 -0.31504 0.02812 -0.33194 C 0.03684 -0.35764 0.03046 -0.34514 0.03658 -0.35625 C 0.0371 -0.35879 0.03749 -0.36134 0.03827 -0.36365 C 0.03893 -0.36551 0.0401 -0.36666 0.04088 -0.36828 C 0.04179 -0.3706 0.0427 -0.37315 0.04335 -0.37592 C 0.04387 -0.37731 0.044 -0.37893 0.04426 -0.38032 C 0.04478 -0.38287 0.04531 -0.38565 0.04596 -0.38796 C 0.04648 -0.38958 0.04713 -0.39097 0.04765 -0.39259 C 0.04856 -0.39514 0.04947 -0.39745 0.05025 -0.4 C 0.05468 -0.41458 0.04895 -0.39699 0.05364 -0.41365 C 0.05403 -0.41527 0.05481 -0.41666 0.05533 -0.41828 C 0.05807 -0.42592 0.05755 -0.42477 0.05963 -0.43194 C 0.06145 -0.44861 0.05911 -0.43125 0.0621 -0.4456 C 0.06432 -0.45555 0.06588 -0.46597 0.06809 -0.47592 L 0.06978 -0.48333 C 0.07018 -0.48889 0.07031 -0.49444 0.0707 -0.5 C 0.07096 -0.50416 0.07161 -0.5081 0.07148 -0.51227 C 0.07135 -0.52083 0.0707 -0.5294 0.06978 -0.53796 C 0.06965 -0.54027 0.06874 -0.54213 0.06809 -0.54398 C 0.06692 -0.54745 0.06393 -0.55393 0.0621 -0.55625 C 0.06054 -0.5581 0.05872 -0.55902 0.05702 -0.56065 C 0.05559 -0.56203 0.05416 -0.56342 0.05273 -0.56527 C 0.05182 -0.56643 0.0513 -0.56875 0.05025 -0.5699 C 0.04752 -0.57245 0.04439 -0.57338 0.04166 -0.57592 C 0.0384 -0.5787 0.03593 -0.58125 0.03228 -0.58333 C 0.03033 -0.58472 0.02838 -0.58541 0.02643 -0.58657 C 0.0246 -0.5875 0.02304 -0.58865 0.02122 -0.58958 C 0.01952 -0.59027 0.01783 -0.59051 0.01614 -0.59097 C 0.01327 -0.59305 0.00963 -0.59583 0.00676 -0.59699 C 0.00507 -0.59791 0.00338 -0.59791 0.00169 -0.59861 C -0.00066 -0.59953 -0.00287 -0.60069 -0.00522 -0.60162 L -0.00938 -0.60301 C -0.01368 -0.60254 -0.01798 -0.60277 -0.02227 -0.60162 C -0.02618 -0.60046 -0.02761 -0.59652 -0.03074 -0.59259 C -0.04063 -0.57986 -0.03178 -0.59143 -0.03933 -0.58333 C -0.04102 -0.58148 -0.04258 -0.57916 -0.04441 -0.57731 C -0.04766 -0.57407 -0.05118 -0.57129 -0.05456 -0.56828 C -0.05626 -0.56666 -0.05795 -0.56504 -0.05977 -0.56365 C -0.06316 -0.56111 -0.06654 -0.55879 -0.06993 -0.55625 C -0.07397 -0.55277 -0.07748 -0.54699 -0.08191 -0.5456 C -0.0879 -0.54352 -0.08477 -0.5449 -0.09128 -0.54097 C -0.09245 -0.53958 -0.09376 -0.53842 -0.09467 -0.53657 C -0.10066 -0.5243 -0.106 -0.51157 -0.11003 -0.49699 C -0.1211 -0.45671 -0.12136 -0.45509 -0.12709 -0.41365 C -0.12774 -0.40833 -0.12813 -0.40254 -0.12878 -0.39699 C -0.13243 -0.36597 -0.12995 -0.38865 -0.13386 -0.36227 C -0.13438 -0.35879 -0.1349 -0.35208 -0.13555 -0.34861 C -0.13607 -0.34652 -0.13633 -0.34398 -0.13725 -0.34259 C -0.13946 -0.33912 -0.14571 -0.33588 -0.14831 -0.33495 C -0.16863 -0.32777 -0.16785 -0.33009 -0.1935 -0.32893 C -0.20209 -0.3294 -0.21068 -0.32754 -0.21915 -0.33032 C -0.22891 -0.33379 -0.24558 -0.35972 -0.25066 -0.3699 C -0.25287 -0.3743 -0.25522 -0.3787 -0.25743 -0.38333 C -0.2586 -0.38588 -0.25964 -0.38865 -0.26081 -0.39097 L -0.2754 -0.41666 C -0.27709 -0.4199 -0.27891 -0.42268 -0.28048 -0.42592 C -0.28217 -0.4294 -0.28386 -0.4331 -0.28555 -0.43657 C -0.28725 -0.43958 -0.28894 -0.44259 -0.29076 -0.4456 C -0.29298 -0.4493 -0.29558 -0.45208 -0.29753 -0.45625 C -0.29949 -0.46018 -0.30079 -0.46551 -0.30261 -0.4699 C -0.30652 -0.47893 -0.31094 -0.4875 -0.31459 -0.49699 C -0.31967 -0.51088 -0.32253 -0.52199 -0.32904 -0.53194 C -0.33126 -0.53518 -0.33347 -0.53842 -0.33581 -0.54097 C -0.33725 -0.54259 -0.33855 -0.54467 -0.34011 -0.5456 C -0.34206 -0.54676 -0.34415 -0.54699 -0.3461 -0.54699 C -0.35717 -0.54791 -0.36824 -0.54815 -0.3793 -0.54861 C -0.38139 -0.54907 -0.38334 -0.54977 -0.38529 -0.55 C -0.38933 -0.55069 -0.39337 -0.55 -0.39727 -0.55162 C -0.39975 -0.55254 -0.4017 -0.55625 -0.40404 -0.55764 C -0.40964 -0.56088 -0.4155 -0.5625 -0.4211 -0.56527 C -0.42514 -0.56713 -0.42904 -0.56898 -0.43308 -0.57129 C -0.43451 -0.57222 -0.43581 -0.57384 -0.43725 -0.5743 C -0.44115 -0.57569 -0.45274 -0.57777 -0.45769 -0.57893 C -0.45977 -0.57384 -0.46199 -0.56921 -0.46368 -0.56365 C -0.46576 -0.55717 -0.46589 -0.54815 -0.46628 -0.54097 C -0.46576 -0.50764 -0.4655 -0.4743 -0.46459 -0.44097 C -0.46407 -0.42338 -0.46199 -0.38796 -0.46199 -0.38796 C -0.46225 -0.36875 -0.46238 -0.34953 -0.4629 -0.33032 C -0.4629 -0.32731 -0.46303 -0.32407 -0.46368 -0.32129 C -0.46511 -0.31504 -0.46745 -0.31088 -0.47058 -0.30764 C -0.47279 -0.30532 -0.47527 -0.30416 -0.47735 -0.30162 C -0.47865 -0.3 -0.47943 -0.29722 -0.48074 -0.2956 C -0.4823 -0.29352 -0.48425 -0.29259 -0.48581 -0.29097 C -0.48738 -0.28958 -0.48881 -0.28819 -0.49011 -0.28657 C -0.49128 -0.28495 -0.49232 -0.2831 -0.4935 -0.28194 C -0.50144 -0.275 -0.50248 -0.27639 -0.51055 -0.27129 C -0.51264 -0.27014 -0.51459 -0.26828 -0.51654 -0.26666 C -0.51772 -0.26574 -0.51876 -0.26412 -0.51993 -0.26365 C -0.52397 -0.2625 -0.52787 -0.26273 -0.53191 -0.26227 L -0.55066 -0.26527 C -0.55287 -0.26574 -0.55522 -0.26574 -0.55743 -0.26666 C -0.57553 -0.2743 -0.55482 -0.26921 -0.57279 -0.27291 C -0.5737 -0.27338 -0.57527 -0.27268 -0.5754 -0.2743 C -0.57618 -0.28194 -0.57488 -0.2875 -0.5737 -0.29398 C -0.57266 -0.30648 -0.57201 -0.31342 -0.57201 -0.32731 C -0.57201 -0.32893 -0.57227 -0.32407 -0.57279 -0.32291 C -0.57488 -0.31852 -0.57722 -0.31435 -0.57969 -0.31065 C -0.58113 -0.30833 -0.58321 -0.30717 -0.58477 -0.30463 C -0.59688 -0.28518 -0.59324 -0.28588 -0.60261 -0.27592 C -0.60378 -0.27477 -0.60495 -0.27384 -0.606 -0.27291 C -0.60717 -0.27569 -0.60834 -0.27824 -0.6086 -0.28194 C -0.60912 -0.29051 -0.6129 -0.31365 -0.60951 -0.30764 C -0.60704 -0.30347 -0.60639 -0.30301 -0.60522 -0.29699 C -0.60443 -0.29305 -0.60352 -0.28495 -0.60352 -0.28495 C -0.60157 -0.2956 -0.60352 -0.29305 -0.59923 -0.2956 C -0.59897 -0.29699 -0.59857 -0.29861 -0.59844 -0.3 C -0.59805 -0.3037 -0.59753 -0.31065 -0.59753 -0.31065 L -0.59753 -0.31065 " pathEditMode="relative" ptsTypes="AAAAAAAAAAAAAAAAAAAAAAAAAAAAAAAAAAAAAAAAAAAAAAAAAAA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1.66667E-6 3.33333E-6 C 0.00143 -0.0044 0.00273 -0.00903 0.00429 -0.01343 C 0.00533 -0.0169 0.00729 -0.0213 0.00846 -0.02407 C 0.00937 -0.0287 0.00989 -0.03356 0.01106 -0.03773 C 0.01302 -0.04468 0.01289 -0.04375 0.01445 -0.05139 C 0.01731 -0.06458 0.0125 -0.04329 0.01614 -0.06505 C 0.01653 -0.06713 0.01731 -0.06898 0.01783 -0.07106 C 0.02304 -0.09097 0.01822 -0.07407 0.02213 -0.08773 C 0.02226 -0.08935 0.02343 -0.09954 0.02382 -0.10139 C 0.02486 -0.10555 0.02617 -0.10949 0.02721 -0.11343 C 0.02799 -0.11597 0.02838 -0.11852 0.0289 -0.12106 C 0.02929 -0.12361 0.02942 -0.12616 0.02981 -0.1287 C 0.03203 -0.14074 0.03151 -0.12801 0.0332 -0.14375 C 0.03346 -0.1463 0.03372 -0.14884 0.03411 -0.15139 C 0.03463 -0.15555 0.03541 -0.15949 0.0358 -0.16343 C 0.03606 -0.16667 0.03645 -0.16968 0.03658 -0.17268 C 0.03723 -0.17986 0.03789 -0.1912 0.03841 -0.19838 C 0.03802 -0.2338 0.03802 -0.26921 0.0375 -0.3044 C 0.0375 -0.30694 0.03684 -0.30949 0.03658 -0.31204 C 0.03515 -0.33148 0.03684 -0.32153 0.03489 -0.33171 C 0.03463 -0.34143 0.03463 -0.35093 0.03411 -0.36042 C 0.03398 -0.36204 0.03346 -0.36343 0.0332 -0.36505 C 0.03242 -0.37106 0.03203 -0.37731 0.03151 -0.38333 C 0.03046 -0.41088 0.03125 -0.41505 0.0289 -0.43333 C 0.02877 -0.43518 0.02864 -0.4375 0.02812 -0.43935 C 0.02747 -0.4419 0.0263 -0.44421 0.02552 -0.44699 C 0.022 -0.45949 0.02526 -0.44977 0.02304 -0.45903 C 0.02252 -0.46111 0.02174 -0.46296 0.02135 -0.46505 C 0.01757 -0.48079 0.02434 -0.45555 0.01875 -0.47569 C 0.01848 -0.47824 0.01835 -0.48079 0.01783 -0.48333 C 0.01705 -0.48773 0.01458 -0.49884 0.01276 -0.5044 C 0.01223 -0.50602 0.01158 -0.50741 0.01106 -0.50903 C 0.00963 -0.51389 0.01093 -0.51366 0.00846 -0.51805 C 0.00729 -0.52037 0.00572 -0.52222 0.00429 -0.52407 C 0.0039 -0.52685 0.00234 -0.53819 0.00169 -0.53935 C -0.0017 -0.54537 -0.00534 -0.55255 -0.00938 -0.55741 C -0.01042 -0.5588 -0.01172 -0.55926 -0.01277 -0.56042 C -0.01511 -0.56296 -0.01693 -0.5669 -0.01967 -0.56805 C -0.02214 -0.56921 -0.02474 -0.56898 -0.02735 -0.56968 C -0.03607 -0.57176 -0.02904 -0.57014 -0.03581 -0.57268 C -0.0375 -0.57315 -0.0392 -0.57361 -0.04089 -0.57407 C -0.04232 -0.57523 -0.04375 -0.57662 -0.04519 -0.57708 C -0.06237 -0.5838 -0.05665 -0.58032 -0.07162 -0.58333 C -0.07566 -0.58403 -0.07956 -0.58518 -0.0836 -0.58634 L -0.09467 -0.58935 C -0.10873 -0.58819 -0.10925 -0.59514 -0.11511 -0.58333 C -0.11602 -0.58125 -0.1168 -0.57917 -0.11758 -0.57708 C -0.11797 -0.57569 -0.11797 -0.57407 -0.11849 -0.57268 C -0.12058 -0.56736 -0.12527 -0.55741 -0.12527 -0.55741 C -0.12566 -0.55555 -0.12579 -0.55347 -0.12618 -0.55139 C -0.12956 -0.53565 -0.12657 -0.55486 -0.12878 -0.53935 C -0.13047 -0.5081 -0.12917 -0.5338 -0.13047 -0.48032 C -0.13086 -0.45949 -0.12995 -0.45602 -0.13217 -0.44236 C -0.13243 -0.44074 -0.13256 -0.43912 -0.13295 -0.43773 C -0.13373 -0.43518 -0.13477 -0.43287 -0.13555 -0.43032 C -0.13594 -0.4287 -0.13594 -0.42708 -0.13633 -0.42569 C -0.13711 -0.42338 -0.13816 -0.42176 -0.13894 -0.41968 C -0.13985 -0.41713 -0.1405 -0.41435 -0.14154 -0.41204 C -0.14245 -0.40972 -0.14375 -0.40787 -0.14493 -0.40602 C -0.15 -0.39768 -0.15521 -0.39005 -0.16029 -0.38171 C -0.16172 -0.3794 -0.1629 -0.37616 -0.16446 -0.37407 C -0.16797 -0.36991 -0.17201 -0.36736 -0.17566 -0.36366 C -0.17774 -0.36134 -0.17943 -0.3581 -0.18152 -0.35602 C -0.1905 -0.34653 -0.19987 -0.33819 -0.20886 -0.3287 C -0.21185 -0.32546 -0.21433 -0.3213 -0.21732 -0.31805 C -0.21928 -0.3162 -0.22136 -0.31528 -0.22331 -0.31366 C -0.22474 -0.31227 -0.22605 -0.31018 -0.22761 -0.30903 C -0.23008 -0.30694 -0.23334 -0.30579 -0.23607 -0.3044 C -0.23698 -0.30347 -0.23777 -0.30208 -0.23868 -0.30139 C -0.23972 -0.30069 -0.24089 -0.30023 -0.24206 -0.3 C -0.24948 -0.29815 -0.25691 -0.29699 -0.2642 -0.29537 C -0.26771 -0.29444 -0.2711 -0.29352 -0.27448 -0.29236 C -0.27709 -0.29143 -0.27956 -0.28981 -0.28217 -0.28935 C -0.28907 -0.28773 -0.31303 -0.28657 -0.31628 -0.28634 L -0.37592 -0.28773 C -0.3793 -0.28796 -0.38269 -0.28843 -0.38607 -0.28935 C -0.39519 -0.29167 -0.39115 -0.29305 -0.40066 -0.29676 C -0.4043 -0.29838 -0.40795 -0.29884 -0.41172 -0.3 C -0.41576 -0.30116 -0.41706 -0.30185 -0.4211 -0.3044 C -0.42396 -0.30625 -0.42696 -0.30764 -0.42956 -0.31042 C -0.43985 -0.32222 -0.44948 -0.33565 -0.45938 -0.34838 C -0.46511 -0.35579 -0.47331 -0.37014 -0.47644 -0.37708 C -0.48516 -0.39653 -0.48125 -0.38704 -0.48842 -0.40602 C -0.49454 -0.43889 -0.48868 -0.40972 -0.4961 -0.44074 C -0.50183 -0.46505 -0.49558 -0.44213 -0.50118 -0.46204 C -0.50378 -0.48079 -0.50274 -0.47014 -0.49948 -0.50903 C -0.49896 -0.51574 -0.49805 -0.52222 -0.49688 -0.5287 C -0.49467 -0.54097 -0.49245 -0.55347 -0.4892 -0.56505 C -0.48868 -0.56713 -0.48829 -0.56921 -0.4875 -0.57106 C -0.4849 -0.57847 -0.4823 -0.58588 -0.47904 -0.59236 C -0.47709 -0.5963 -0.4754 -0.60116 -0.47305 -0.6044 C -0.47214 -0.60579 -0.47084 -0.60532 -0.46967 -0.60602 C -0.46003 -0.61111 -0.46875 -0.60833 -0.4543 -0.61042 C -0.44037 -0.60995 -0.42644 -0.61088 -0.4125 -0.60903 C -0.41003 -0.6088 -0.40287 -0.59861 -0.40144 -0.59699 C -0.39271 -0.5868 -0.39467 -0.58889 -0.38607 -0.58333 C -0.38269 -0.57523 -0.37956 -0.5669 -0.37592 -0.55903 C -0.36641 -0.53866 -0.37357 -0.55648 -0.36563 -0.54236 C -0.3625 -0.53657 -0.3599 -0.53009 -0.35795 -0.52268 C -0.35704 -0.51875 -0.35612 -0.51458 -0.35547 -0.51042 C -0.35235 -0.49329 -0.34909 -0.47176 -0.34688 -0.4544 C -0.34532 -0.44236 -0.34271 -0.41852 -0.3418 -0.4044 C -0.34141 -0.39792 -0.34141 -0.3912 -0.34089 -0.38472 C -0.33972 -0.36713 -0.3392 -0.36944 -0.33672 -0.35301 C -0.33386 -0.33449 -0.33386 -0.32546 -0.32735 -0.30741 C -0.32474 -0.30046 -0.31224 -0.2713 -0.30521 -0.26042 C -0.30157 -0.25509 -0.29792 -0.25 -0.29402 -0.24537 C -0.29336 -0.24444 -0.29245 -0.24421 -0.29154 -0.24375 C -0.28842 -0.24259 -0.28529 -0.2419 -0.28217 -0.24074 C -0.27396 -0.2412 -0.26563 -0.2412 -0.25743 -0.24236 C -0.25365 -0.24282 -0.2448 -0.24699 -0.24128 -0.25 C -0.21797 -0.26921 -0.24987 -0.24722 -0.22761 -0.26204 C -0.2267 -0.26343 -0.22579 -0.26505 -0.225 -0.26667 C -0.22409 -0.26852 -0.22344 -0.27083 -0.22253 -0.27268 C -0.21993 -0.27708 -0.21771 -0.27824 -0.21563 -0.28333 C -0.2129 -0.28981 -0.2129 -0.29213 -0.21133 -0.3 C -0.21068 -0.32384 -0.2155 -0.33055 -0.20717 -0.32569 C -0.20652 -0.32523 -0.20599 -0.32477 -0.20547 -0.32407 L -0.20547 -0.32407 " pathEditMode="relative" ptsTypes="AAAAAAAAAAAAAAAAAAAAAAAAAAAAAAAAAAAAAAAAAAAAAAAAAAAAAAAAAAAAAAAAAAAAAAAAAA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6748"/>
            <a:ext cx="12192000" cy="69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72007" y="651850"/>
            <a:ext cx="7761027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Население Африки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Урок географии в 7 классе</a:t>
            </a:r>
          </a:p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Автор презентации:</a:t>
            </a:r>
          </a:p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Учитель географии </a:t>
            </a:r>
          </a:p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МБОУ «Гимназия №</a:t>
            </a:r>
            <a:r>
              <a:rPr lang="en-US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»</a:t>
            </a:r>
          </a:p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Городского округа Серпухов</a:t>
            </a:r>
          </a:p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Болдина Л.Н.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440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58"/>
            <a:ext cx="12192000" cy="6852342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962" y="72428"/>
            <a:ext cx="12040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Вернитесь на 1 кадр на зад. Повторите, какие жилища строят себе разные народы Африки. А затем, на этой странице выберите дом, в котором живут туареги</a:t>
            </a:r>
            <a:endParaRPr lang="ru-RU" sz="2400" b="1" dirty="0"/>
          </a:p>
        </p:txBody>
      </p:sp>
      <p:pic>
        <p:nvPicPr>
          <p:cNvPr id="6" name="Picture 2" descr="http://www.fishmonger.ru/apps/fishmonger/add_files/doc_81_04-07-23-23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264" y="1274678"/>
            <a:ext cx="3117965" cy="2338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https://c.pxhere.com/photos/c3/c8/niger_africa_hut_home_house_mud_straw_village-1355755.jpg!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502" y="1274678"/>
            <a:ext cx="2819416" cy="2226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i.pinimg.com/originals/31/aa/3c/31aa3c5dfaec0f82f74526aee23059a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14" y="4065825"/>
            <a:ext cx="3105339" cy="2120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s://4.bp.blogspot.com/-_U4g4EBvFHE/WvXVChLo0pI/AAAAAAAAABs/wVx3iMFQHOwvAQ9t0o8NGt0Z4CUr7tGRwCLcBGAs/s1600/Pygmies-of-Cameroon-0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735" y="3983895"/>
            <a:ext cx="3118455" cy="22026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дома Африки в пещерах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2856" y="4065825"/>
            <a:ext cx="2792062" cy="2068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s://africandesertcrafts.com/wp-content/uploads/2010/02/Traditional-Tuareg-Tent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493" y="1286391"/>
            <a:ext cx="3970354" cy="2283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26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337" y="516048"/>
            <a:ext cx="117423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Используемые ресурсы.</a:t>
            </a:r>
            <a:endParaRPr lang="ru-RU" dirty="0"/>
          </a:p>
          <a:p>
            <a:endParaRPr lang="ru-RU" dirty="0" smtClean="0"/>
          </a:p>
          <a:p>
            <a:r>
              <a:rPr lang="ru-RU" dirty="0"/>
              <a:t> </a:t>
            </a:r>
            <a:r>
              <a:rPr lang="ru-RU" sz="1600" dirty="0">
                <a:hlinkClick r:id="rId4"/>
              </a:rPr>
              <a:t>https://xn--e1adcaacuhnujm.xn--p1ai/pogovorim-ob-afrike-bushmeny.html</a:t>
            </a:r>
            <a:r>
              <a:rPr lang="ru-RU" sz="1600" dirty="0"/>
              <a:t> 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 </a:t>
            </a:r>
            <a:r>
              <a:rPr lang="ru-RU" sz="1600" dirty="0">
                <a:hlinkClick r:id="rId5"/>
              </a:rPr>
              <a:t>https://xn--e1adcaacuhnujm.xn--p1ai/masai-plemya-iz-afriki.html</a:t>
            </a:r>
            <a:r>
              <a:rPr lang="ru-RU" sz="1600" dirty="0"/>
              <a:t> .</a:t>
            </a:r>
            <a:r>
              <a:rPr lang="ru-RU" sz="1600" b="1" dirty="0"/>
              <a:t> </a:t>
            </a:r>
            <a:endParaRPr lang="en-US" sz="1600" dirty="0" smtClean="0">
              <a:hlinkClick r:id="rId6"/>
            </a:endParaRPr>
          </a:p>
          <a:p>
            <a:r>
              <a:rPr lang="en-US" sz="1600" dirty="0" smtClean="0">
                <a:hlinkClick r:id="rId6"/>
              </a:rPr>
              <a:t>https</a:t>
            </a:r>
            <a:r>
              <a:rPr lang="en-US" sz="1600" dirty="0">
                <a:hlinkClick r:id="rId6"/>
              </a:rPr>
              <a:t>://wiki2.org/ru/%D0%9D%D0%B0%D1%80%D0%BE%D0%B4%D1%8B_%</a:t>
            </a:r>
            <a:r>
              <a:rPr lang="en-US" sz="1600" dirty="0" smtClean="0">
                <a:hlinkClick r:id="rId6"/>
              </a:rPr>
              <a:t>D0%90%D1%84%D1%80%D0%B8%D0%BA%D0%B8</a:t>
            </a: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>
                <a:hlinkClick r:id="rId7"/>
              </a:rPr>
              <a:t>https://</a:t>
            </a:r>
            <a:r>
              <a:rPr lang="ru-RU" sz="1600" dirty="0" smtClean="0">
                <a:hlinkClick r:id="rId7"/>
              </a:rPr>
              <a:t>travelask.ru/articles/araby-volshebnaya-natsiya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dic.academic.ru/dic.nsf/ruwiki/33330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https://wiki2.org/ru/%D0%9D%D0%B0%D1%80%D0%BE%D0%B4%D1%8B_%D0%90%D1%84%D1%80%D0%B8%D0%BA%D0%B8#%D0%AF%D0%B7%D1%8B%D0%BA%D0%BE%D0%B2%D0%BE%D0%B9_%</a:t>
            </a:r>
            <a:r>
              <a:rPr lang="en-US" sz="1600" dirty="0" smtClean="0">
                <a:hlinkClick r:id="rId9"/>
              </a:rPr>
              <a:t>D1%81%D0%BE%D1%81%D1%82%D0%B0%D0%B2</a:t>
            </a:r>
            <a:endParaRPr lang="ru-RU" sz="1600" dirty="0" smtClean="0"/>
          </a:p>
          <a:p>
            <a:r>
              <a:rPr lang="en-US" sz="1600" dirty="0">
                <a:hlinkClick r:id="rId10"/>
              </a:rPr>
              <a:t>https://</a:t>
            </a:r>
            <a:r>
              <a:rPr lang="en-US" sz="1600" dirty="0" smtClean="0">
                <a:hlinkClick r:id="rId10"/>
              </a:rPr>
              <a:t>www.mindomo.com/ru/mindmap/mind-map-e009d4520cb84e368efe16002b71659a</a:t>
            </a:r>
            <a:endParaRPr lang="ru-RU" sz="1600" dirty="0" smtClean="0"/>
          </a:p>
          <a:p>
            <a:r>
              <a:rPr lang="en-US" sz="1600" dirty="0">
                <a:hlinkClick r:id="rId11"/>
              </a:rPr>
              <a:t>https://www.eduneo.ru/qr-kody-na-zanyatiyax-interesnye-zadaniya-kvesty-kodirovanie-audiozapisej</a:t>
            </a:r>
            <a:r>
              <a:rPr lang="en-US" sz="1600" dirty="0" smtClean="0">
                <a:hlinkClick r:id="rId11"/>
              </a:rPr>
              <a:t>/</a:t>
            </a:r>
            <a:endParaRPr lang="ru-RU" sz="1600" dirty="0" smtClean="0"/>
          </a:p>
          <a:p>
            <a:r>
              <a:rPr lang="en-US" sz="1600" dirty="0">
                <a:hlinkClick r:id="rId12"/>
              </a:rPr>
              <a:t>https://master-test.net/ru#m=Teacher_Tests</a:t>
            </a:r>
            <a:endParaRPr lang="ru-RU" sz="1600" dirty="0"/>
          </a:p>
          <a:p>
            <a:endParaRPr lang="en-US" sz="1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42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5346" y="1358020"/>
            <a:ext cx="10448453" cy="1204111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https://countrymeters.info/ru/Africa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76951" y="2886520"/>
            <a:ext cx="98562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Используя информацию, запишите в тетрадь</a:t>
            </a:r>
          </a:p>
          <a:p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1.Численность населения материка –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2.На сколько увеличивается население материка за год без миграций? -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34558" y="669956"/>
            <a:ext cx="6156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/>
              <a:t>Сколько людей живет в Африке?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8584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0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s://ykl-res.azureedge.net/d1442645-a482-4ddc-bd41-8d63a5d4ce32/%D0%9F%D0%BB%D0%BE%D1%82%D0%BD%D0%BE%D1%81%D1%82%D1%8C%20%D0%BD%D0%B0%D1%81%D0%B5%D0%BB%D0%B5%D0%BD%D0%B8%D1%8F%2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825" y="280657"/>
            <a:ext cx="5853795" cy="6228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3909" y="117696"/>
                <a:ext cx="5696638" cy="5210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/>
                  <a:t>Как размещается население Африки по материку</a:t>
                </a:r>
                <a:r>
                  <a:rPr lang="ru-RU" dirty="0" smtClean="0"/>
                  <a:t>:</a:t>
                </a:r>
              </a:p>
              <a:p>
                <a:endParaRPr lang="ru-RU" dirty="0" smtClean="0"/>
              </a:p>
              <a:p>
                <a:r>
                  <a:rPr lang="ru-RU" sz="2000" dirty="0" smtClean="0"/>
                  <a:t>Неравномерно.</a:t>
                </a:r>
              </a:p>
              <a:p>
                <a:endParaRPr lang="ru-RU" dirty="0" smtClean="0"/>
              </a:p>
              <a:p>
                <a:r>
                  <a:rPr lang="ru-RU" sz="2800" b="1" dirty="0" smtClean="0"/>
                  <a:t>Какой показатель характеризует размещение населения?</a:t>
                </a:r>
              </a:p>
              <a:p>
                <a:endParaRPr lang="ru-RU" dirty="0"/>
              </a:p>
              <a:p>
                <a:r>
                  <a:rPr lang="ru-RU" sz="2000" dirty="0" smtClean="0"/>
                  <a:t>Плотность населения.</a:t>
                </a:r>
              </a:p>
              <a:p>
                <a:endParaRPr lang="ru-RU" dirty="0"/>
              </a:p>
              <a:p>
                <a:r>
                  <a:rPr lang="ru-RU" sz="2800" b="1" dirty="0" smtClean="0"/>
                  <a:t>Как определить плотность населения Африки?</a:t>
                </a:r>
              </a:p>
              <a:p>
                <a:endParaRPr lang="ru-RU" sz="2400" dirty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численность население Африки(1 325 000 000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площадь материка Африка 30 300 000</m:t>
                        </m:r>
                      </m:den>
                    </m:f>
                  </m:oMath>
                </a14:m>
                <a:r>
                  <a:rPr lang="ru-RU" sz="2400" dirty="0" smtClean="0"/>
                  <a:t> =43,7 чел/км²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09" y="117696"/>
                <a:ext cx="5696638" cy="5210016"/>
              </a:xfrm>
              <a:prstGeom prst="rect">
                <a:avLst/>
              </a:prstGeom>
              <a:blipFill rotWithShape="0">
                <a:blip r:embed="rId5"/>
                <a:stretch>
                  <a:fillRect l="-2139" t="-1053" r="-642" b="-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3910" y="5721791"/>
            <a:ext cx="5288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https://www.youtube.com/watch?v=wskTVx2Qtxs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37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4277" y="2462542"/>
            <a:ext cx="93819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Знание языков помогает людям на планете общаться между собой.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2. Возможность народы разделить на разные этнические группы…</a:t>
            </a:r>
          </a:p>
          <a:p>
            <a:endParaRPr lang="ru-RU" dirty="0" smtClean="0"/>
          </a:p>
          <a:p>
            <a:r>
              <a:rPr lang="ru-RU" dirty="0" smtClean="0"/>
              <a:t>3. Возможность устанавливать экономический, политические и другие взаимоотношения.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14812" y="461727"/>
            <a:ext cx="8380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Почему  возникает интерес к разным языкам мира?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14812" y="832919"/>
            <a:ext cx="957957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Язык </a:t>
            </a:r>
            <a:r>
              <a:rPr lang="ru-RU" sz="2000" dirty="0"/>
              <a:t>бушменов – они говорят на </a:t>
            </a:r>
            <a:r>
              <a:rPr lang="ru-RU" sz="2000" dirty="0" smtClean="0"/>
              <a:t>вдохе, при этом появляется щелканье; </a:t>
            </a:r>
            <a:r>
              <a:rPr lang="ru-RU" sz="2000" dirty="0"/>
              <a:t>а мы разговариваем на выдохе</a:t>
            </a:r>
            <a:r>
              <a:rPr lang="ru-RU" sz="2000" dirty="0" smtClean="0"/>
              <a:t>… и не умеем так говорить.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4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58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492" y="2309091"/>
            <a:ext cx="9504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https://www.mindomo.com/ru/mindmap/mind-map-e009d4520cb84e368efe16002b71659a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063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13568" y="217283"/>
            <a:ext cx="4961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Народы  европеоидной расы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3331" y="952128"/>
            <a:ext cx="11018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hlinkClick r:id="rId4" action="ppaction://hlinksldjump"/>
              </a:rPr>
              <a:t>Арабы    </a:t>
            </a:r>
            <a:r>
              <a:rPr lang="ru-RU" sz="2000" b="1" dirty="0" smtClean="0"/>
              <a:t>                              </a:t>
            </a:r>
            <a:r>
              <a:rPr lang="ru-RU" sz="2000" b="1" dirty="0" smtClean="0">
                <a:hlinkClick r:id="rId5" action="ppaction://hlinksldjump"/>
              </a:rPr>
              <a:t>берберы       </a:t>
            </a:r>
            <a:r>
              <a:rPr lang="ru-RU" sz="2000" b="1" dirty="0" smtClean="0"/>
              <a:t>                           </a:t>
            </a:r>
            <a:r>
              <a:rPr lang="ru-RU" sz="2000" b="1" dirty="0" smtClean="0">
                <a:hlinkClick r:id="rId6" action="ppaction://hlinksldjump"/>
              </a:rPr>
              <a:t>туареги    </a:t>
            </a:r>
            <a:r>
              <a:rPr lang="ru-RU" sz="2000" b="1" dirty="0" smtClean="0"/>
              <a:t>                             </a:t>
            </a:r>
            <a:r>
              <a:rPr lang="ru-RU" sz="2000" b="1" dirty="0" smtClean="0">
                <a:hlinkClick r:id="rId7" action="ppaction://hlinksldjump"/>
              </a:rPr>
              <a:t>африканеры</a:t>
            </a:r>
            <a:endParaRPr lang="ru-RU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440316" y="1996915"/>
            <a:ext cx="5196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Народы экваториальной расы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32506" y="3331675"/>
            <a:ext cx="10384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hlinkClick r:id="rId8" action="ppaction://hlinksldjump"/>
              </a:rPr>
              <a:t>Пигмеи  </a:t>
            </a:r>
            <a:r>
              <a:rPr lang="ru-RU" sz="2000" b="1" dirty="0" smtClean="0"/>
              <a:t>                        </a:t>
            </a:r>
            <a:r>
              <a:rPr lang="ru-RU" sz="2000" b="1" dirty="0" err="1" smtClean="0">
                <a:hlinkClick r:id="rId9" action="ppaction://hlinksldjump"/>
              </a:rPr>
              <a:t>масаи</a:t>
            </a:r>
            <a:r>
              <a:rPr lang="ru-RU" sz="2000" b="1" dirty="0" smtClean="0">
                <a:hlinkClick r:id="rId9" action="ppaction://hlinksldjump"/>
              </a:rPr>
              <a:t> </a:t>
            </a:r>
            <a:r>
              <a:rPr lang="ru-RU" sz="2000" b="1" dirty="0" smtClean="0"/>
              <a:t>                                </a:t>
            </a:r>
            <a:r>
              <a:rPr lang="ru-RU" sz="2000" b="1" dirty="0" smtClean="0">
                <a:hlinkClick r:id="rId10" action="ppaction://hlinksldjump"/>
              </a:rPr>
              <a:t>банту   </a:t>
            </a:r>
            <a:r>
              <a:rPr lang="ru-RU" sz="2000" b="1" dirty="0" smtClean="0"/>
              <a:t>                                 </a:t>
            </a:r>
            <a:r>
              <a:rPr lang="ru-RU" sz="2000" b="1" dirty="0" smtClean="0">
                <a:hlinkClick r:id="rId11" action="ppaction://hlinksldjump"/>
              </a:rPr>
              <a:t>бушмены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40316" y="4418091"/>
            <a:ext cx="4644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Смешанные расы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20562" y="5169529"/>
            <a:ext cx="401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hlinkClick r:id="rId12" action="ppaction://hlinksldjump"/>
              </a:rPr>
              <a:t>Малагасийцы                              эфиопы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4338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58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582" y="63375"/>
            <a:ext cx="10266218" cy="67350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На каких языках говорят народы Африки?</a:t>
            </a:r>
            <a:br>
              <a:rPr lang="ru-RU" sz="2800" b="1" dirty="0" smtClean="0"/>
            </a:br>
            <a:r>
              <a:rPr lang="en-US" sz="2800" b="1" dirty="0" smtClean="0">
                <a:hlinkClick r:id="rId4"/>
              </a:rPr>
              <a:t>https://www.youtube.com/watch?v=5ya2ip1-mfc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8990" y="602674"/>
            <a:ext cx="11777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Вулкан Килиманджаро со стороны пар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276" y="1043977"/>
            <a:ext cx="10862541" cy="501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82373"/>
              </p:ext>
            </p:extLst>
          </p:nvPr>
        </p:nvGraphicFramePr>
        <p:xfrm>
          <a:off x="1423555" y="3106882"/>
          <a:ext cx="9299863" cy="2712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7253"/>
                <a:gridCol w="5002610"/>
              </a:tblGrid>
              <a:tr h="2712027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Русско- суахили разговорник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Суахили - крупнейший из языков </a:t>
                      </a:r>
                      <a:r>
                        <a:rPr lang="ru-RU" u="sng" dirty="0" smtClean="0">
                          <a:hlinkClick r:id="rId6"/>
                        </a:rPr>
                        <a:t>банту</a:t>
                      </a:r>
                      <a:r>
                        <a:rPr lang="ru-RU" u="sng" dirty="0" smtClean="0"/>
                        <a:t> </a:t>
                      </a:r>
                    </a:p>
                    <a:p>
                      <a:r>
                        <a:rPr lang="ru-RU" dirty="0" smtClean="0"/>
                        <a:t>и один из наиболее значительных языков </a:t>
                      </a:r>
                    </a:p>
                    <a:p>
                      <a:r>
                        <a:rPr lang="ru-RU" u="sng" dirty="0" smtClean="0">
                          <a:hlinkClick r:id="rId7"/>
                        </a:rPr>
                        <a:t>Африканского</a:t>
                      </a:r>
                      <a:r>
                        <a:rPr lang="ru-RU" dirty="0" smtClean="0"/>
                        <a:t> континента. Являясь языком</a:t>
                      </a:r>
                    </a:p>
                    <a:p>
                      <a:r>
                        <a:rPr lang="ru-RU" dirty="0" smtClean="0"/>
                        <a:t> межэтнического общения, </a:t>
                      </a:r>
                    </a:p>
                    <a:p>
                      <a:r>
                        <a:rPr lang="ru-RU" dirty="0" smtClean="0"/>
                        <a:t>суахили распространён на обширной </a:t>
                      </a:r>
                    </a:p>
                    <a:p>
                      <a:r>
                        <a:rPr lang="ru-RU" dirty="0" smtClean="0"/>
                        <a:t>территории </a:t>
                      </a:r>
                      <a:r>
                        <a:rPr lang="ru-RU" u="sng" dirty="0" smtClean="0">
                          <a:hlinkClick r:id="rId8"/>
                        </a:rPr>
                        <a:t>Восточной</a:t>
                      </a:r>
                      <a:r>
                        <a:rPr lang="ru-RU" dirty="0" smtClean="0"/>
                        <a:t> и </a:t>
                      </a:r>
                      <a:r>
                        <a:rPr lang="ru-RU" u="sng" dirty="0" smtClean="0">
                          <a:hlinkClick r:id="rId9"/>
                        </a:rPr>
                        <a:t>Центральной Африки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21726"/>
              </p:ext>
            </p:extLst>
          </p:nvPr>
        </p:nvGraphicFramePr>
        <p:xfrm>
          <a:off x="1704109" y="3431828"/>
          <a:ext cx="3460173" cy="241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14"/>
                <a:gridCol w="1987759"/>
              </a:tblGrid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Здравствуйте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шикаму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Привет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Саса</a:t>
                      </a:r>
                      <a:r>
                        <a:rPr lang="ru-RU" sz="1200" dirty="0" smtClean="0"/>
                        <a:t>, </a:t>
                      </a:r>
                      <a:r>
                        <a:rPr lang="ru-RU" sz="1200" dirty="0" err="1" smtClean="0"/>
                        <a:t>мамбо</a:t>
                      </a:r>
                      <a:r>
                        <a:rPr lang="ru-RU" sz="1200" dirty="0" smtClean="0"/>
                        <a:t>, </a:t>
                      </a:r>
                      <a:r>
                        <a:rPr lang="ru-RU" sz="1200" dirty="0" err="1" smtClean="0"/>
                        <a:t>джамбо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Как дела?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Хабари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baseline="0" dirty="0" err="1" smtClean="0"/>
                        <a:t>гани</a:t>
                      </a:r>
                      <a:r>
                        <a:rPr lang="ru-RU" sz="1200" baseline="0" dirty="0" smtClean="0"/>
                        <a:t>?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Спасибо, хорошо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Нзури</a:t>
                      </a:r>
                      <a:r>
                        <a:rPr lang="ru-RU" sz="1200" dirty="0" smtClean="0"/>
                        <a:t>, </a:t>
                      </a:r>
                      <a:r>
                        <a:rPr lang="ru-RU" sz="1200" dirty="0" err="1" smtClean="0"/>
                        <a:t>асанте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 свиданья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Ква</a:t>
                      </a:r>
                      <a:r>
                        <a:rPr lang="ru-RU" sz="1200" dirty="0" smtClean="0"/>
                        <a:t> </a:t>
                      </a:r>
                      <a:r>
                        <a:rPr lang="ru-RU" sz="1200" dirty="0" err="1" smtClean="0"/>
                        <a:t>хери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Пожалуйста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тафадхали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Как Вас зовут?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Джина </a:t>
                      </a:r>
                      <a:r>
                        <a:rPr lang="ru-RU" sz="1200" dirty="0" err="1" smtClean="0"/>
                        <a:t>лако</a:t>
                      </a:r>
                      <a:r>
                        <a:rPr lang="ru-RU" sz="1200" dirty="0" smtClean="0"/>
                        <a:t> </a:t>
                      </a:r>
                      <a:r>
                        <a:rPr lang="ru-RU" sz="1200" dirty="0" err="1" smtClean="0"/>
                        <a:t>нани</a:t>
                      </a:r>
                      <a:endParaRPr lang="ru-RU" sz="1200" dirty="0"/>
                    </a:p>
                  </a:txBody>
                  <a:tcPr/>
                </a:tc>
              </a:tr>
              <a:tr h="302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Меня зовут…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Джина </a:t>
                      </a:r>
                      <a:r>
                        <a:rPr lang="ru-RU" sz="1200" dirty="0" err="1" smtClean="0"/>
                        <a:t>лангу</a:t>
                      </a:r>
                      <a:r>
                        <a:rPr lang="ru-RU" sz="1200" dirty="0" smtClean="0"/>
                        <a:t> ни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2" descr="Вулкан Килиманджаро со стороны парка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"/>
          <a:stretch/>
        </p:blipFill>
        <p:spPr bwMode="auto">
          <a:xfrm>
            <a:off x="775276" y="3091975"/>
            <a:ext cx="10872354" cy="296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6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245485/ecabebaf-a72f-4984-bb23-191e0304d84d/s1200?webp=fals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212" y="537739"/>
            <a:ext cx="5559582" cy="55595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908" y="85876"/>
            <a:ext cx="642158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Используя </a:t>
            </a:r>
            <a:r>
              <a:rPr lang="en-US" sz="2400" b="1" dirty="0" smtClean="0"/>
              <a:t>QR</a:t>
            </a:r>
            <a:r>
              <a:rPr lang="ru-RU" sz="2400" b="1" dirty="0" smtClean="0"/>
              <a:t>-код, ответь на вопросы:</a:t>
            </a:r>
          </a:p>
          <a:p>
            <a:r>
              <a:rPr lang="ru-RU" sz="2000" dirty="0" smtClean="0"/>
              <a:t>1.Какая область Африки самая сложная по этническому составу?   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Западная.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000" dirty="0"/>
              <a:t>2</a:t>
            </a:r>
            <a:r>
              <a:rPr lang="ru-RU" sz="2000" dirty="0" smtClean="0"/>
              <a:t>.Что обозначает «пояс проса»?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Место в Африке, где выращивают просо, сорго, рис.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000" dirty="0" smtClean="0"/>
              <a:t>3.Где в Африке расположен «пояс ямса»? </a:t>
            </a:r>
          </a:p>
          <a:p>
            <a:endParaRPr lang="ru-RU" sz="2000" dirty="0" smtClean="0"/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побережье Гвинейского залива.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000" dirty="0" smtClean="0"/>
              <a:t>4.Какие строительные материалы используют</a:t>
            </a:r>
          </a:p>
          <a:p>
            <a:r>
              <a:rPr lang="ru-RU" sz="2000" dirty="0" smtClean="0"/>
              <a:t> народы северной Африки?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Глину и камень.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000" dirty="0" smtClean="0"/>
              <a:t>5.Какие строительные материалы используют народы</a:t>
            </a:r>
          </a:p>
          <a:p>
            <a:r>
              <a:rPr lang="ru-RU" sz="2000" dirty="0" smtClean="0"/>
              <a:t>Саванны.  </a:t>
            </a:r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ерево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, ветки,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солому.</a:t>
            </a:r>
          </a:p>
          <a:p>
            <a:endParaRPr lang="ru-RU" dirty="0"/>
          </a:p>
        </p:txBody>
      </p:sp>
      <p:sp>
        <p:nvSpPr>
          <p:cNvPr id="2" name="Облако 1"/>
          <p:cNvSpPr/>
          <p:nvPr/>
        </p:nvSpPr>
        <p:spPr>
          <a:xfrm>
            <a:off x="3641139" y="5757249"/>
            <a:ext cx="2063470" cy="97014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вперед</a:t>
            </a:r>
            <a:endParaRPr lang="ru-RU" dirty="0"/>
          </a:p>
        </p:txBody>
      </p:sp>
      <p:cxnSp>
        <p:nvCxnSpPr>
          <p:cNvPr id="7" name="Прямая со стрелкой 6">
            <a:hlinkClick r:id="rId3" action="ppaction://hlinksldjump"/>
          </p:cNvPr>
          <p:cNvCxnSpPr/>
          <p:nvPr/>
        </p:nvCxnSpPr>
        <p:spPr>
          <a:xfrm>
            <a:off x="4075397" y="6356620"/>
            <a:ext cx="1194954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96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Презентация PowerPoint"/>
  <p:tag name="ISPRING_FIRST_PUBLI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735</Words>
  <Application>Microsoft Office PowerPoint</Application>
  <PresentationFormat>Широкоэкранный</PresentationFormat>
  <Paragraphs>190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каких языках говорят народы Африки? https://www.youtube.com/watch?v=5ya2ip1-mfc</vt:lpstr>
      <vt:lpstr>Презентация PowerPoint</vt:lpstr>
      <vt:lpstr>Презентация PowerPoint</vt:lpstr>
      <vt:lpstr> Туареги - единственный народ, в котором не женщины,  а мужчины обязаны прикрывать лицо повязкой-покрывалом(лисам). Туарегов называют «синим народом», потому что традиционная одежда туарегов синего и голубого цветов. Мужчины в день своего совершеннолетия получают в подарок от отца острый меч и лицевое покрывало, которое носят всю жизнь. Туареги – кочевой народ Сахары.  </vt:lpstr>
      <vt:lpstr>Презентация PowerPoint</vt:lpstr>
      <vt:lpstr>Презентация PowerPoint</vt:lpstr>
      <vt:lpstr>Презентация PowerPoint</vt:lpstr>
      <vt:lpstr> Пигмеи.  С греческого название племени переводится, как «человек величиной с кулак». Это самые низкорослые люди планеты. Занимаются охотой и сбором разных растений. Охотятся с помощью лука и стрел, которые производят сами. Жилища строят из пальмовой древесины, бамбука, листьев банана и фикусовых. Пигмеи ведут кочевой образ жизни, но на строго отведенной  себе территории, не нарушая чужих границ. Говорят на языках тех высокорослых народов, рядом с которыми живут недалеко. Их называют «люди леса».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105</cp:revision>
  <dcterms:created xsi:type="dcterms:W3CDTF">2019-11-06T16:36:17Z</dcterms:created>
  <dcterms:modified xsi:type="dcterms:W3CDTF">2020-12-05T04:36:45Z</dcterms:modified>
</cp:coreProperties>
</file>