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8" r:id="rId3"/>
    <p:sldId id="260" r:id="rId4"/>
    <p:sldId id="263" r:id="rId5"/>
    <p:sldId id="262" r:id="rId6"/>
    <p:sldId id="264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44000">
              <a:schemeClr val="bg2">
                <a:lumMod val="25000"/>
              </a:schemeClr>
            </a:gs>
            <a:gs pos="59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12/5/2020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изображения план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43438" y="5286388"/>
            <a:ext cx="4181879" cy="882119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Ткаченко Ольга Юрьевна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28662" y="3071810"/>
            <a:ext cx="7175351" cy="179316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НЕБЕСНЫЕ ТЕЛА И ЯВЛЕНИЯ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723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5072074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3636085" cy="57150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1643050"/>
            <a:ext cx="3535763" cy="400052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темно-синем небе звезды нам кажутся маленькими точками. Это происходит потому, что огни очень далеко от нас. Звезды летят в бесконечном пространстве, которое называется космос.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sky-star-atmosphere-space-nebula-outer-space-astronomy-the-night-sky-messi-astronomical-object-astronomical-objects-m29-charles-mesh-open-clusters-117159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3732" y="998381"/>
            <a:ext cx="4331672" cy="4930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85728"/>
            <a:ext cx="3636085" cy="500065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Созвездия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57290" y="4572008"/>
            <a:ext cx="7000924" cy="1928826"/>
          </a:xfrm>
        </p:spPr>
        <p:txBody>
          <a:bodyPr>
            <a:normAutofit fontScale="85000" lnSpcReduction="20000"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Звезды на небе образуют условные фигуры. Это СОЗВЕЗДИЯ. Всего их 88. Название многих созвездий взято из древних греческих мифов. </a:t>
            </a: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небе легко найти семь ярких звезд, которые напоминают ковш. Это созвездие так и называется Большой ковш. Есть у него и другое название – Большая медведица.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big-dipper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928794" y="928670"/>
            <a:ext cx="6000792" cy="3429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5078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3636085" cy="428627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Солнце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1285860"/>
            <a:ext cx="3000396" cy="385765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Солнце – это огромная раскаленная звезда. Его свет и тепло дают жизнь всему живому на планете.</a:t>
            </a: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Многие явления природы на Земле зависят от солнца.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s1200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357298"/>
            <a:ext cx="4572018" cy="32004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5078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357166"/>
            <a:ext cx="3636085" cy="571504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Солнечная семья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728" y="5286388"/>
            <a:ext cx="6925259" cy="850998"/>
          </a:xfrm>
        </p:spPr>
        <p:txBody>
          <a:bodyPr>
            <a:normAutofit fontScale="85000" lnSpcReduction="20000"/>
          </a:bodyPr>
          <a:lstStyle/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Девять планет, среди которых и наша Земля, вращаются вокруг Солнца. Эти планеты и множество астероидов, комет и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метиоритов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составляют нашу Солнечную систему.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image0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142984"/>
            <a:ext cx="6429420" cy="4018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3636085" cy="428627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Луна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3643314"/>
            <a:ext cx="5500726" cy="271464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спутница Земли Луна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Круглолица и бледна.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Но, пока с Землей вращается, 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 ее перемещается.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«То блином, а то серпом!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спрятаться потом!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появится опять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Ночью на небе сиять!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бычек\resize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857232"/>
            <a:ext cx="4572032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5078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3636085" cy="428627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Астероиды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1285860"/>
            <a:ext cx="3000396" cy="4143404"/>
          </a:xfrm>
        </p:spPr>
        <p:txBody>
          <a:bodyPr>
            <a:noAutofit/>
          </a:bodyPr>
          <a:lstStyle/>
          <a:p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вальсе кружась, вихрем камни несутся.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Жаль, что не знаем, от куда берутся.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быть, это планета была?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 взорвалась на обломки она!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Камень большой, если с круга сорвется, 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Крушит все подряд – астероидом зовется.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обломок поменьше летит, 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Имя получит – метеорит!</a:t>
            </a: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dva-asteroida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929066"/>
            <a:ext cx="4087813" cy="2299395"/>
          </a:xfrm>
          <a:prstGeom prst="rect">
            <a:avLst/>
          </a:prstGeom>
          <a:noFill/>
        </p:spPr>
      </p:pic>
      <p:pic>
        <p:nvPicPr>
          <p:cNvPr id="1027" name="Picture 3" descr="C:\Users\User\Desktop\shutterstock_5221194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1000108"/>
            <a:ext cx="4114829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5078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вой шаблон 4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свой шаблон 4</Template>
  <TotalTime>104</TotalTime>
  <Words>245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свой шаблон 4</vt:lpstr>
      <vt:lpstr>НЕБЕСНЫЕ ТЕЛА И ЯВЛЕНИЯ</vt:lpstr>
      <vt:lpstr>Слайд 2</vt:lpstr>
      <vt:lpstr>Созвездия</vt:lpstr>
      <vt:lpstr>Солнце</vt:lpstr>
      <vt:lpstr>Солнечная семья</vt:lpstr>
      <vt:lpstr>Луна</vt:lpstr>
      <vt:lpstr>Астероиды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User</cp:lastModifiedBy>
  <cp:revision>14</cp:revision>
  <dcterms:created xsi:type="dcterms:W3CDTF">2017-05-09T19:31:04Z</dcterms:created>
  <dcterms:modified xsi:type="dcterms:W3CDTF">2020-12-05T16:32:50Z</dcterms:modified>
</cp:coreProperties>
</file>