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66" r:id="rId3"/>
    <p:sldId id="267" r:id="rId4"/>
    <p:sldId id="257" r:id="rId5"/>
    <p:sldId id="258" r:id="rId6"/>
    <p:sldId id="265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58" autoAdjust="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856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29.07.2020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29.07.2020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29.07.2020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332656"/>
            <a:ext cx="7344816" cy="6120680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sz="1500" b="1" dirty="0" smtClean="0">
                <a:solidFill>
                  <a:srgbClr val="0070C0"/>
                </a:solidFill>
                <a:latin typeface="Trebuchet MS" pitchFamily="34" charset="0"/>
                <a:cs typeface="Times New Roman" pitchFamily="18" charset="0"/>
              </a:rPr>
              <a:t>Муниципальное казённое дошкольное образовательное учреждение</a:t>
            </a:r>
          </a:p>
          <a:p>
            <a:pPr algn="ctr"/>
            <a:r>
              <a:rPr lang="ru-RU" sz="1500" b="1" dirty="0" smtClean="0">
                <a:solidFill>
                  <a:srgbClr val="0070C0"/>
                </a:solidFill>
                <a:latin typeface="Trebuchet MS" pitchFamily="34" charset="0"/>
                <a:cs typeface="Times New Roman" pitchFamily="18" charset="0"/>
              </a:rPr>
              <a:t>«Детский сад № 24»</a:t>
            </a:r>
          </a:p>
          <a:p>
            <a:endParaRPr lang="ru-RU" sz="1900" dirty="0" smtClean="0">
              <a:solidFill>
                <a:schemeClr val="tx1"/>
              </a:solidFill>
              <a:latin typeface="Trebuchet MS" pitchFamily="34" charset="0"/>
              <a:cs typeface="Times New Roman" pitchFamily="18" charset="0"/>
            </a:endParaRPr>
          </a:p>
          <a:p>
            <a:pPr algn="ctr"/>
            <a:endParaRPr lang="ru-RU" sz="3600" dirty="0" smtClean="0">
              <a:solidFill>
                <a:schemeClr val="accent1">
                  <a:lumMod val="75000"/>
                </a:schemeClr>
              </a:solidFill>
              <a:latin typeface="Trebuchet MS" pitchFamily="34" charset="0"/>
              <a:cs typeface="Times New Roman" pitchFamily="18" charset="0"/>
            </a:endParaRPr>
          </a:p>
          <a:p>
            <a:pPr algn="ctr"/>
            <a:endParaRPr lang="ru-RU" sz="3600" dirty="0" smtClean="0">
              <a:solidFill>
                <a:schemeClr val="accent1">
                  <a:lumMod val="75000"/>
                </a:schemeClr>
              </a:solidFill>
              <a:latin typeface="Trebuchet MS" pitchFamily="34" charset="0"/>
              <a:cs typeface="Times New Roman" pitchFamily="18" charset="0"/>
            </a:endParaRPr>
          </a:p>
          <a:p>
            <a:pPr algn="ctr"/>
            <a:r>
              <a:rPr lang="ru-RU" sz="3900" dirty="0" smtClean="0">
                <a:solidFill>
                  <a:srgbClr val="0070C0"/>
                </a:solidFill>
                <a:latin typeface="Trebuchet MS" pitchFamily="34" charset="0"/>
                <a:cs typeface="Times New Roman" pitchFamily="18" charset="0"/>
              </a:rPr>
              <a:t>«Папин день»</a:t>
            </a:r>
          </a:p>
          <a:p>
            <a:pPr algn="ctr"/>
            <a:endParaRPr lang="ru-RU" sz="3600" dirty="0" smtClean="0">
              <a:solidFill>
                <a:srgbClr val="0070C0"/>
              </a:solidFill>
              <a:latin typeface="Trebuchet MS" pitchFamily="34" charset="0"/>
              <a:cs typeface="Times New Roman" pitchFamily="18" charset="0"/>
            </a:endParaRPr>
          </a:p>
          <a:p>
            <a:pPr algn="ctr"/>
            <a:endParaRPr lang="ru-RU" sz="3600" dirty="0" smtClean="0">
              <a:solidFill>
                <a:srgbClr val="0070C0"/>
              </a:solidFill>
              <a:latin typeface="Trebuchet MS" pitchFamily="34" charset="0"/>
              <a:cs typeface="Times New Roman" pitchFamily="18" charset="0"/>
            </a:endParaRPr>
          </a:p>
          <a:p>
            <a:pPr algn="r"/>
            <a:r>
              <a:rPr lang="ru-RU" sz="1500" b="1" dirty="0" smtClean="0">
                <a:solidFill>
                  <a:srgbClr val="0070C0"/>
                </a:solidFill>
                <a:latin typeface="Trebuchet MS" pitchFamily="34" charset="0"/>
                <a:cs typeface="Times New Roman" pitchFamily="18" charset="0"/>
              </a:rPr>
              <a:t>Воспитатель: Скурихина Е. Ю.</a:t>
            </a:r>
          </a:p>
          <a:p>
            <a:pPr algn="ctr"/>
            <a:endParaRPr lang="ru-RU" sz="1400" dirty="0" smtClean="0">
              <a:solidFill>
                <a:srgbClr val="0070C0"/>
              </a:solidFill>
              <a:latin typeface="Trebuchet MS" pitchFamily="34" charset="0"/>
              <a:cs typeface="Times New Roman" pitchFamily="18" charset="0"/>
            </a:endParaRPr>
          </a:p>
          <a:p>
            <a:pPr algn="ctr"/>
            <a:endParaRPr lang="ru-RU" sz="1400" dirty="0" smtClean="0">
              <a:solidFill>
                <a:srgbClr val="0070C0"/>
              </a:solidFill>
              <a:latin typeface="Trebuchet MS" pitchFamily="34" charset="0"/>
              <a:cs typeface="Times New Roman" pitchFamily="18" charset="0"/>
            </a:endParaRPr>
          </a:p>
          <a:p>
            <a:pPr algn="ctr"/>
            <a:endParaRPr lang="ru-RU" sz="1400" dirty="0" smtClean="0">
              <a:solidFill>
                <a:srgbClr val="0070C0"/>
              </a:solidFill>
              <a:latin typeface="Trebuchet MS" pitchFamily="34" charset="0"/>
              <a:cs typeface="Times New Roman" pitchFamily="18" charset="0"/>
            </a:endParaRPr>
          </a:p>
          <a:p>
            <a:pPr algn="ctr"/>
            <a:endParaRPr lang="ru-RU" sz="1400" dirty="0" smtClean="0">
              <a:solidFill>
                <a:srgbClr val="0070C0"/>
              </a:solidFill>
              <a:latin typeface="Trebuchet MS" pitchFamily="34" charset="0"/>
              <a:cs typeface="Times New Roman" pitchFamily="18" charset="0"/>
            </a:endParaRPr>
          </a:p>
          <a:p>
            <a:pPr algn="ctr"/>
            <a:endParaRPr lang="ru-RU" sz="1400" dirty="0" smtClean="0">
              <a:solidFill>
                <a:srgbClr val="0070C0"/>
              </a:solidFill>
              <a:latin typeface="Trebuchet MS" pitchFamily="34" charset="0"/>
              <a:cs typeface="Times New Roman" pitchFamily="18" charset="0"/>
            </a:endParaRPr>
          </a:p>
          <a:p>
            <a:pPr algn="ctr"/>
            <a:endParaRPr lang="ru-RU" sz="1400" dirty="0" smtClean="0">
              <a:solidFill>
                <a:srgbClr val="0070C0"/>
              </a:solidFill>
              <a:latin typeface="Trebuchet MS" pitchFamily="34" charset="0"/>
              <a:cs typeface="Times New Roman" pitchFamily="18" charset="0"/>
            </a:endParaRPr>
          </a:p>
          <a:p>
            <a:pPr algn="ctr"/>
            <a:endParaRPr lang="ru-RU" sz="1400" dirty="0" smtClean="0">
              <a:solidFill>
                <a:srgbClr val="0070C0"/>
              </a:solidFill>
              <a:latin typeface="Trebuchet MS" pitchFamily="34" charset="0"/>
              <a:cs typeface="Times New Roman" pitchFamily="18" charset="0"/>
            </a:endParaRPr>
          </a:p>
          <a:p>
            <a:pPr algn="ctr"/>
            <a:endParaRPr lang="ru-RU" sz="1400" dirty="0" smtClean="0">
              <a:solidFill>
                <a:srgbClr val="0070C0"/>
              </a:solidFill>
              <a:latin typeface="Trebuchet MS" pitchFamily="34" charset="0"/>
              <a:cs typeface="Times New Roman" pitchFamily="18" charset="0"/>
            </a:endParaRPr>
          </a:p>
          <a:p>
            <a:pPr algn="ctr"/>
            <a:r>
              <a:rPr lang="ru-RU" sz="1500" b="1" dirty="0" smtClean="0">
                <a:solidFill>
                  <a:srgbClr val="0070C0"/>
                </a:solidFill>
                <a:latin typeface="Trebuchet MS" pitchFamily="34" charset="0"/>
                <a:cs typeface="Times New Roman" pitchFamily="18" charset="0"/>
              </a:rPr>
              <a:t>2020</a:t>
            </a:r>
          </a:p>
          <a:p>
            <a:endParaRPr lang="ru-RU" sz="29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9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4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2800" b="1" dirty="0" smtClean="0">
              <a:solidFill>
                <a:schemeClr val="accent1">
                  <a:lumMod val="75000"/>
                </a:schemeClr>
              </a:solidFill>
              <a:latin typeface="+mj-lt"/>
              <a:cs typeface="Times New Roman" pitchFamily="18" charset="0"/>
            </a:endParaRPr>
          </a:p>
          <a:p>
            <a:pPr algn="r"/>
            <a:endParaRPr lang="ru-RU" sz="29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9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9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9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9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3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3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3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3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3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3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885384" cy="5289768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Актуальность</a:t>
            </a:r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</a:rPr>
              <a:t>: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Проблема нравственно патриотического воспитания детей дошкольного возраста, является одной из первостепенных для современного общества. 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В настоящее время воспитание патриотизма, гражданственности- достаточно трудная задача, решение которой требует терпения и такта. Подчас в современных семьях подобные вопросы не считаются важными и заслуживающими должного внимания. Наши дети не мечтают стать доблестными войнами и не считают защиту своей Родины- священным долгом.</a:t>
            </a:r>
          </a:p>
          <a:p>
            <a:pPr>
              <a:buNone/>
            </a:pP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0680092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885384" cy="5289768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Цель проекта: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Формировать первые впечатления о «Папином дне»- явлении общественной жизни</a:t>
            </a:r>
          </a:p>
          <a:p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Задачи проекта:</a:t>
            </a:r>
            <a:endParaRPr lang="ru-RU" i="1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1.</a:t>
            </a:r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</a:rPr>
              <a:t> Образовательная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: Дать представление детям о том, что есть такой праздник, как «Папин день»- День защитника Отечества 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2.</a:t>
            </a:r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</a:rPr>
              <a:t> Развивающая: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Продолжать развивать активность в исполнении музыкально- ритмических движений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3. </a:t>
            </a:r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</a:rPr>
              <a:t>Воспитательные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: Воспитывать у детей интерес к окружающим событиям общественной жизни- праздник 23 февраля. Воспитывать дружеские отношения в детском коллективе</a:t>
            </a:r>
          </a:p>
          <a:p>
            <a:endParaRPr lang="ru-RU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0680092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23 мфевраля 2020 в смешанных группах\IMG-20200727-WA0011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/>
          <a:srcRect t="9234" r="18298" b="9952"/>
          <a:stretch>
            <a:fillRect/>
          </a:stretch>
        </p:blipFill>
        <p:spPr bwMode="auto">
          <a:xfrm>
            <a:off x="107504" y="188640"/>
            <a:ext cx="4248472" cy="2664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C:\Users\user\Desktop\23 мфевраля 2020 в смешанных группах\IMG-20200727-WA0019.jpg"/>
          <p:cNvPicPr>
            <a:picLocks noChangeAspect="1" noChangeArrowheads="1"/>
          </p:cNvPicPr>
          <p:nvPr/>
        </p:nvPicPr>
        <p:blipFill>
          <a:blip r:embed="rId3" cstate="print"/>
          <a:srcRect l="3488" t="10964" r="23628"/>
          <a:stretch>
            <a:fillRect/>
          </a:stretch>
        </p:blipFill>
        <p:spPr bwMode="auto">
          <a:xfrm>
            <a:off x="107504" y="3068960"/>
            <a:ext cx="4572000" cy="31444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9" name="Picture 5" descr="C:\Users\user\Desktop\23 мфевраля 2020 в смешанных группах\IMG-20200727-WA0017.jpg"/>
          <p:cNvPicPr>
            <a:picLocks noChangeAspect="1" noChangeArrowheads="1"/>
          </p:cNvPicPr>
          <p:nvPr/>
        </p:nvPicPr>
        <p:blipFill>
          <a:blip r:embed="rId4" cstate="print"/>
          <a:srcRect t="10964" r="15570"/>
          <a:stretch>
            <a:fillRect/>
          </a:stretch>
        </p:blipFill>
        <p:spPr bwMode="auto">
          <a:xfrm>
            <a:off x="4427984" y="188640"/>
            <a:ext cx="4536504" cy="26642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Прямоугольник 11"/>
          <p:cNvSpPr/>
          <p:nvPr/>
        </p:nvSpPr>
        <p:spPr>
          <a:xfrm>
            <a:off x="5220072" y="3861047"/>
            <a:ext cx="3672408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Музыкальная игра «Лётчики на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аэродром»</a:t>
            </a:r>
            <a:endParaRPr lang="ru-RU" sz="2000" dirty="0" smtClean="0">
              <a:solidFill>
                <a:schemeClr val="accent1">
                  <a:lumMod val="75000"/>
                </a:schemeClr>
              </a:solidFill>
              <a:latin typeface="+mj-lt"/>
            </a:endParaRPr>
          </a:p>
          <a:p>
            <a:pPr algn="ctr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Подвижная игра «Бравые солдаты»</a:t>
            </a:r>
          </a:p>
          <a:p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23 мфевраля 2020 в смешанных группах\IMG-20200727-WA0008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/>
          <a:srcRect l="2374" t="11307" r="25298"/>
          <a:stretch>
            <a:fillRect/>
          </a:stretch>
        </p:blipFill>
        <p:spPr bwMode="auto">
          <a:xfrm>
            <a:off x="179512" y="260649"/>
            <a:ext cx="4176464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C:\Users\user\Desktop\23 мфевраля 2020 в смешанных группах\IMG-20200727-WA0015.jpg"/>
          <p:cNvPicPr>
            <a:picLocks noChangeAspect="1" noChangeArrowheads="1"/>
          </p:cNvPicPr>
          <p:nvPr/>
        </p:nvPicPr>
        <p:blipFill>
          <a:blip r:embed="rId3" cstate="print"/>
          <a:srcRect l="12640" t="10964" r="15570"/>
          <a:stretch>
            <a:fillRect/>
          </a:stretch>
        </p:blipFill>
        <p:spPr bwMode="auto">
          <a:xfrm>
            <a:off x="4572000" y="260648"/>
            <a:ext cx="4248472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 descr="C:\Users\user\Desktop\23 мфевраля 2020 в смешанных группах\IMG-20200727-WA0005.jpg"/>
          <p:cNvPicPr>
            <a:picLocks noChangeAspect="1" noChangeArrowheads="1"/>
          </p:cNvPicPr>
          <p:nvPr/>
        </p:nvPicPr>
        <p:blipFill>
          <a:blip r:embed="rId4" cstate="print"/>
          <a:srcRect l="15570" t="9663" r="2384" b="3157"/>
          <a:stretch>
            <a:fillRect/>
          </a:stretch>
        </p:blipFill>
        <p:spPr bwMode="auto">
          <a:xfrm>
            <a:off x="179512" y="3501008"/>
            <a:ext cx="4694492" cy="2808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Прямоугольник 12"/>
          <p:cNvSpPr/>
          <p:nvPr/>
        </p:nvSpPr>
        <p:spPr>
          <a:xfrm>
            <a:off x="5076056" y="4221088"/>
            <a:ext cx="381642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Марш с флажками</a:t>
            </a:r>
          </a:p>
          <a:p>
            <a:pPr algn="ctr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Просмотр театральной сказки </a:t>
            </a:r>
          </a:p>
          <a:p>
            <a:pPr algn="ctr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«23 февраля»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23 мфевраля 2020 в смешанных группах\IMG-20200727-WA0004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/>
          <a:srcRect l="3540" t="13379" r="26464" b="5807"/>
          <a:stretch>
            <a:fillRect/>
          </a:stretch>
        </p:blipFill>
        <p:spPr bwMode="auto">
          <a:xfrm>
            <a:off x="251520" y="332656"/>
            <a:ext cx="4320480" cy="2952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5" name="Picture 3" descr="C:\Users\user\Desktop\23 мфевраля 2020 в смешанных группах\IMG-20200727-WA0006.jpg"/>
          <p:cNvPicPr>
            <a:picLocks noChangeAspect="1" noChangeArrowheads="1"/>
          </p:cNvPicPr>
          <p:nvPr/>
        </p:nvPicPr>
        <p:blipFill>
          <a:blip r:embed="rId3" cstate="print"/>
          <a:srcRect l="6780" t="12266" r="24361"/>
          <a:stretch>
            <a:fillRect/>
          </a:stretch>
        </p:blipFill>
        <p:spPr bwMode="auto">
          <a:xfrm>
            <a:off x="4716016" y="332657"/>
            <a:ext cx="4248472" cy="2952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6" name="Picture 4" descr="C:\Users\user\Desktop\23 мфевраля 2020 в смешанных группах\IMG-20200727-WA0018.jpg"/>
          <p:cNvPicPr>
            <a:picLocks noChangeAspect="1" noChangeArrowheads="1"/>
          </p:cNvPicPr>
          <p:nvPr/>
        </p:nvPicPr>
        <p:blipFill>
          <a:blip r:embed="rId4" cstate="print"/>
          <a:srcRect l="6047" t="14868" r="28024"/>
          <a:stretch>
            <a:fillRect/>
          </a:stretch>
        </p:blipFill>
        <p:spPr bwMode="auto">
          <a:xfrm>
            <a:off x="251520" y="3429000"/>
            <a:ext cx="4358354" cy="3168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Прямоугольник 11"/>
          <p:cNvSpPr/>
          <p:nvPr/>
        </p:nvSpPr>
        <p:spPr>
          <a:xfrm>
            <a:off x="5580112" y="4149080"/>
            <a:ext cx="237626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Подвижная игра «Мой воздушный шар»</a:t>
            </a:r>
          </a:p>
        </p:txBody>
      </p:sp>
    </p:spTree>
    <p:extLst>
      <p:ext uri="{BB962C8B-B14F-4D97-AF65-F5344CB8AC3E}">
        <p14:creationId xmlns:p14="http://schemas.microsoft.com/office/powerpoint/2010/main" xmlns="" val="728264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user\Desktop\23 мфевраля 2020 в смешанных группах\IMG-20200727-WA0012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/>
          <a:srcRect l="5505" r="16514"/>
          <a:stretch>
            <a:fillRect/>
          </a:stretch>
        </p:blipFill>
        <p:spPr bwMode="auto">
          <a:xfrm>
            <a:off x="919594" y="620688"/>
            <a:ext cx="7448828" cy="54726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360</TotalTime>
  <Words>194</Words>
  <Application>Microsoft Office PowerPoint</Application>
  <PresentationFormat>Экран (4:3)</PresentationFormat>
  <Paragraphs>54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Воздушный 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казённое дошкольное образовательное учреждение  «Детский сад № 24» (МКДОУ «Детский сад № 24»)</dc:title>
  <dc:creator>user</dc:creator>
  <cp:lastModifiedBy>Пользователь Windows</cp:lastModifiedBy>
  <cp:revision>43</cp:revision>
  <dcterms:created xsi:type="dcterms:W3CDTF">2019-03-29T13:54:44Z</dcterms:created>
  <dcterms:modified xsi:type="dcterms:W3CDTF">2020-07-29T07:39:26Z</dcterms:modified>
</cp:coreProperties>
</file>