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3" r:id="rId4"/>
    <p:sldId id="260" r:id="rId5"/>
    <p:sldId id="269" r:id="rId6"/>
    <p:sldId id="272" r:id="rId7"/>
    <p:sldId id="271" r:id="rId8"/>
    <p:sldId id="262" r:id="rId9"/>
    <p:sldId id="270" r:id="rId10"/>
    <p:sldId id="27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283D-5D18-4241-9DC2-BDBAD91FD2DF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35926-4737-49FA-97B0-866D318B1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78028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283D-5D18-4241-9DC2-BDBAD91FD2DF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35926-4737-49FA-97B0-866D318B1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231399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283D-5D18-4241-9DC2-BDBAD91FD2DF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35926-4737-49FA-97B0-866D318B1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608210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283D-5D18-4241-9DC2-BDBAD91FD2DF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35926-4737-49FA-97B0-866D318B1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030558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283D-5D18-4241-9DC2-BDBAD91FD2DF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35926-4737-49FA-97B0-866D318B1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791662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283D-5D18-4241-9DC2-BDBAD91FD2DF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35926-4737-49FA-97B0-866D318B1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66018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283D-5D18-4241-9DC2-BDBAD91FD2DF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35926-4737-49FA-97B0-866D318B1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55787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283D-5D18-4241-9DC2-BDBAD91FD2DF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35926-4737-49FA-97B0-866D318B1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346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283D-5D18-4241-9DC2-BDBAD91FD2DF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35926-4737-49FA-97B0-866D318B1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95215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283D-5D18-4241-9DC2-BDBAD91FD2DF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35926-4737-49FA-97B0-866D318B1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187405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283D-5D18-4241-9DC2-BDBAD91FD2DF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35926-4737-49FA-97B0-866D318B1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662736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A283D-5D18-4241-9DC2-BDBAD91FD2DF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35926-4737-49FA-97B0-866D318B1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986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" y="1087438"/>
            <a:ext cx="11244263" cy="1655762"/>
          </a:xfrm>
        </p:spPr>
        <p:txBody>
          <a:bodyPr>
            <a:normAutofit fontScale="70000" lnSpcReduction="2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образовательной деятельности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старшей группы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«Детям о подвиге животных на войне»</a:t>
            </a: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357813" y="4038897"/>
            <a:ext cx="6306388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500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 МДОУ</a:t>
            </a:r>
          </a:p>
          <a:p>
            <a:pPr algn="ctr"/>
            <a:r>
              <a:rPr lang="ru-RU" sz="2500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 «Детский сад «Ладушки» </a:t>
            </a:r>
            <a:r>
              <a:rPr lang="ru-RU" sz="2500" b="0" cap="none" spc="0" dirty="0" err="1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Козленкова</a:t>
            </a:r>
            <a:r>
              <a:rPr lang="ru-RU" sz="25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 В.</a:t>
            </a:r>
            <a:endParaRPr lang="ru-RU" sz="25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244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55"/>
          <a:stretch/>
        </p:blipFill>
        <p:spPr>
          <a:xfrm>
            <a:off x="342899" y="257175"/>
            <a:ext cx="5243513" cy="42862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02" t="5073" r="10044"/>
          <a:stretch/>
        </p:blipFill>
        <p:spPr>
          <a:xfrm>
            <a:off x="6743701" y="2243137"/>
            <a:ext cx="5086350" cy="4335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9204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895" y="271463"/>
            <a:ext cx="5818880" cy="42291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0091" y="2443163"/>
            <a:ext cx="5787110" cy="418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1691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9351" y="2683680"/>
            <a:ext cx="5605462" cy="39314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28613" y="251496"/>
            <a:ext cx="6429378" cy="4567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8509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8" y="271462"/>
            <a:ext cx="11444287" cy="632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1329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4955" y="1425643"/>
            <a:ext cx="5022574" cy="37669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4605" y="2566206"/>
            <a:ext cx="4737395" cy="42917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086351" cy="3912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6210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020872" cy="4572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4272" y="2614613"/>
            <a:ext cx="5847728" cy="424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9089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188" y="2268141"/>
            <a:ext cx="6119812" cy="45898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372226" cy="4403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1799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867" y="214312"/>
            <a:ext cx="5483296" cy="39719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7406" y="265698"/>
            <a:ext cx="5993892" cy="38633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10"/>
          <a:stretch/>
        </p:blipFill>
        <p:spPr>
          <a:xfrm>
            <a:off x="2657477" y="4114800"/>
            <a:ext cx="6443662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7290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49" t="11330"/>
          <a:stretch/>
        </p:blipFill>
        <p:spPr>
          <a:xfrm>
            <a:off x="371475" y="257175"/>
            <a:ext cx="4900614" cy="42576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887" t="3442" b="9353"/>
          <a:stretch/>
        </p:blipFill>
        <p:spPr>
          <a:xfrm>
            <a:off x="6972300" y="2386014"/>
            <a:ext cx="4848226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9575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32</Words>
  <Application>Microsoft Office PowerPoint</Application>
  <PresentationFormat>Широкоэкранный</PresentationFormat>
  <Paragraphs>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Анна</cp:lastModifiedBy>
  <cp:revision>16</cp:revision>
  <dcterms:created xsi:type="dcterms:W3CDTF">2020-12-01T14:23:34Z</dcterms:created>
  <dcterms:modified xsi:type="dcterms:W3CDTF">2020-12-05T12:57:07Z</dcterms:modified>
</cp:coreProperties>
</file>