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8" autoAdjust="0"/>
    <p:restoredTop sz="94660"/>
  </p:normalViewPr>
  <p:slideViewPr>
    <p:cSldViewPr>
      <p:cViewPr varScale="1">
        <p:scale>
          <a:sx n="65" d="100"/>
          <a:sy n="65" d="100"/>
        </p:scale>
        <p:origin x="-128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0699B6-35EC-42BB-83E9-EEDC7CD258C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0F4E33-6420-46D6-B830-385C1E21D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3643314"/>
            <a:ext cx="3577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Презентация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«Весёлый клоун»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57158" y="428604"/>
            <a:ext cx="8286808" cy="6000792"/>
            <a:chOff x="357158" y="428604"/>
            <a:chExt cx="8286808" cy="6000792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357158" y="428604"/>
              <a:ext cx="8286808" cy="6000792"/>
              <a:chOff x="357158" y="428604"/>
              <a:chExt cx="8286808" cy="6000792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357158" y="428604"/>
                <a:ext cx="8286808" cy="6000792"/>
                <a:chOff x="357158" y="428604"/>
                <a:chExt cx="8286808" cy="6000792"/>
              </a:xfrm>
            </p:grpSpPr>
            <p:pic>
              <p:nvPicPr>
                <p:cNvPr id="3" name="Рисунок 2" descr="шаблон.jpg"/>
                <p:cNvPicPr>
                  <a:picLocks noChangeAspect="1"/>
                </p:cNvPicPr>
                <p:nvPr/>
              </p:nvPicPr>
              <p:blipFill>
                <a:blip r:embed="rId2" cstate="email"/>
                <a:stretch>
                  <a:fillRect/>
                </a:stretch>
              </p:blipFill>
              <p:spPr>
                <a:xfrm>
                  <a:off x="357158" y="428604"/>
                  <a:ext cx="4429156" cy="6000792"/>
                </a:xfrm>
                <a:prstGeom prst="roundRect">
                  <a:avLst>
                    <a:gd name="adj" fmla="val 16667"/>
                  </a:avLst>
                </a:prstGeom>
                <a:ln>
                  <a:noFill/>
                </a:ln>
                <a:effectLst>
                  <a:outerShdw blurRad="76200" dist="38100" dir="78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4200000"/>
                  </a:lightRig>
                </a:scene3d>
                <a:sp3d prstMaterial="plastic">
                  <a:bevelT w="381000" h="114300" prst="relaxedInset"/>
                  <a:contourClr>
                    <a:srgbClr val="969696"/>
                  </a:contourClr>
                </a:sp3d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286380" y="4000504"/>
                  <a:ext cx="3357586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Работу выполнила</a:t>
                  </a:r>
                </a:p>
                <a:p>
                  <a:pPr algn="ctr"/>
                  <a:r>
                    <a:rPr lang="ru-RU" dirty="0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Воспитатель : Гренадер Т.Н. ГБДОУ  </a:t>
                  </a:r>
                  <a:r>
                    <a:rPr lang="ru-RU" dirty="0" err="1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д</a:t>
                  </a:r>
                  <a:r>
                    <a:rPr lang="ru-RU" dirty="0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/с №28 </a:t>
                  </a:r>
                  <a:r>
                    <a:rPr lang="ru-RU" dirty="0" err="1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Петродворцового</a:t>
                  </a:r>
                  <a:r>
                    <a:rPr lang="ru-RU" dirty="0" smtClean="0">
                      <a:solidFill>
                        <a:srgbClr val="002060"/>
                      </a:solidFill>
                      <a:latin typeface="Monotype Corsiva" pitchFamily="66" charset="0"/>
                    </a:rPr>
                    <a:t> района Санкт-Петербурга, город Ломоносов</a:t>
                  </a:r>
                  <a:endParaRPr lang="en-US" dirty="0" smtClean="0">
                    <a:solidFill>
                      <a:srgbClr val="002060"/>
                    </a:solidFill>
                    <a:latin typeface="Monotype Corsiva" pitchFamily="66" charset="0"/>
                  </a:endParaRP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971600" y="3284984"/>
                <a:ext cx="307183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3600" dirty="0" smtClean="0">
                    <a:solidFill>
                      <a:srgbClr val="FF0000"/>
                    </a:solidFill>
                    <a:latin typeface="Monotype Corsiva" pitchFamily="66" charset="0"/>
                  </a:rPr>
                  <a:t>Презентация</a:t>
                </a:r>
              </a:p>
              <a:p>
                <a:pPr algn="ctr"/>
                <a:r>
                  <a:rPr lang="ru-RU" sz="3200" dirty="0" smtClean="0">
                    <a:solidFill>
                      <a:srgbClr val="FF0000"/>
                    </a:solidFill>
                    <a:latin typeface="Monotype Corsiva" pitchFamily="66" charset="0"/>
                  </a:rPr>
                  <a:t>аппликация</a:t>
                </a:r>
              </a:p>
              <a:p>
                <a:pPr algn="ctr"/>
                <a:r>
                  <a:rPr lang="ru-RU" sz="3600" dirty="0" smtClean="0">
                    <a:solidFill>
                      <a:srgbClr val="FF0000"/>
                    </a:solidFill>
                    <a:latin typeface="Monotype Corsiva" pitchFamily="66" charset="0"/>
                  </a:rPr>
                  <a:t>«Афиша для клоуна»</a:t>
                </a:r>
                <a:endParaRPr lang="ru-RU" sz="3600" dirty="0">
                  <a:solidFill>
                    <a:srgbClr val="FF0000"/>
                  </a:solidFill>
                  <a:latin typeface="Monotype Corsiva" pitchFamily="66" charset="0"/>
                </a:endParaRPr>
              </a:p>
            </p:txBody>
          </p:sp>
        </p:grpSp>
        <p:pic>
          <p:nvPicPr>
            <p:cNvPr id="10" name="Рисунок 9" descr="клоун 1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429256" y="500042"/>
              <a:ext cx="2834767" cy="28575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00192" y="3933056"/>
            <a:ext cx="2546735" cy="2497480"/>
          </a:xfrm>
          <a:prstGeom prst="rect">
            <a:avLst/>
          </a:prstGeom>
        </p:spPr>
      </p:pic>
      <p:pic>
        <p:nvPicPr>
          <p:cNvPr id="3" name="Рисунок 2" descr="cute-clown-cartoon_29190-2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00808"/>
            <a:ext cx="4403521" cy="47971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62068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Смешит больших и маленьких.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3571876"/>
            <a:ext cx="2834767" cy="2857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на арене акробат, раскинул руки в стороны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cute-clown-cartoon_29190-2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72816"/>
            <a:ext cx="4536504" cy="46805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32240" y="4653136"/>
            <a:ext cx="2031849" cy="1776260"/>
          </a:xfrm>
          <a:prstGeom prst="rect">
            <a:avLst/>
          </a:prstGeom>
        </p:spPr>
      </p:pic>
      <p:pic>
        <p:nvPicPr>
          <p:cNvPr id="3" name="Рисунок 2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628800"/>
            <a:ext cx="6408712" cy="489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Силач пытается поднять стальные гири новые.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72200" y="3861048"/>
            <a:ext cx="2391889" cy="2568348"/>
          </a:xfrm>
          <a:prstGeom prst="rect">
            <a:avLst/>
          </a:prstGeom>
        </p:spPr>
      </p:pic>
      <p:pic>
        <p:nvPicPr>
          <p:cNvPr id="3" name="Рисунок 2" descr="cartoon-boy-eating-ice-cream_29190-53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484784"/>
            <a:ext cx="4752528" cy="489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мы мороженное едим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artoon-concept-clapping-hands-eps-cartoon-concept-clapping-hands-1846414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6192688" cy="4797152"/>
          </a:xfrm>
          <a:prstGeom prst="rect">
            <a:avLst/>
          </a:prstGeom>
        </p:spPr>
      </p:pic>
      <p:pic>
        <p:nvPicPr>
          <p:cNvPr id="4" name="Рисунок 3" descr="клоун 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0152" y="3573016"/>
            <a:ext cx="2834767" cy="2857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76672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хлопаем в ладоши им!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96944" cy="61926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3571876"/>
            <a:ext cx="2834767" cy="2857520"/>
          </a:xfrm>
          <a:prstGeom prst="rect">
            <a:avLst/>
          </a:prstGeom>
        </p:spPr>
      </p:pic>
      <p:pic>
        <p:nvPicPr>
          <p:cNvPr id="5" name="Рисунок 4" descr="detsad-387196-14590310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692697"/>
            <a:ext cx="4176464" cy="5329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1484784"/>
            <a:ext cx="312297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ТОША</a:t>
            </a:r>
            <a:endParaRPr lang="ru-RU" sz="66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4221088"/>
            <a:ext cx="2160240" cy="1872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kloyn_applikaciya_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548680"/>
            <a:ext cx="4392488" cy="55446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2060848"/>
            <a:ext cx="3353803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ЖУЖА</a:t>
            </a:r>
            <a:endParaRPr lang="ru-RU" sz="6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29322" y="3571876"/>
            <a:ext cx="2834767" cy="2857520"/>
          </a:xfrm>
          <a:prstGeom prst="rect">
            <a:avLst/>
          </a:prstGeom>
        </p:spPr>
      </p:pic>
      <p:pic>
        <p:nvPicPr>
          <p:cNvPr id="6" name="Рисунок 5" descr="2955487268535544_6af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764704"/>
            <a:ext cx="4444253" cy="53285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148478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ПРЯНИК</a:t>
            </a:r>
            <a:endParaRPr lang="ru-RU" sz="48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3501008"/>
            <a:ext cx="2834767" cy="2857520"/>
          </a:xfrm>
          <a:prstGeom prst="rect">
            <a:avLst/>
          </a:prstGeom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836712"/>
            <a:ext cx="4536504" cy="5184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1700808"/>
            <a:ext cx="2799164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ЧУЧА</a:t>
            </a:r>
            <a:endParaRPr lang="ru-RU" sz="6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96136" y="3645024"/>
            <a:ext cx="2834767" cy="2857520"/>
          </a:xfrm>
          <a:prstGeom prst="rect">
            <a:avLst/>
          </a:prstGeom>
        </p:spPr>
      </p:pic>
      <p:pic>
        <p:nvPicPr>
          <p:cNvPr id="3" name="Рисунок 2" descr="kloun-applikaciya-iz-bumagi_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20688"/>
            <a:ext cx="4248472" cy="5688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87616" y="148478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КЕША</a:t>
            </a:r>
            <a:endParaRPr lang="ru-RU" sz="48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ad-387196-14590310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692696"/>
            <a:ext cx="2448272" cy="2664296"/>
          </a:xfrm>
          <a:prstGeom prst="rect">
            <a:avLst/>
          </a:prstGeom>
        </p:spPr>
      </p:pic>
      <p:pic>
        <p:nvPicPr>
          <p:cNvPr id="4" name="Рисунок 3" descr="kloyn_applikaciya_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692696"/>
            <a:ext cx="2664296" cy="2664296"/>
          </a:xfrm>
          <a:prstGeom prst="rect">
            <a:avLst/>
          </a:prstGeom>
        </p:spPr>
      </p:pic>
      <p:pic>
        <p:nvPicPr>
          <p:cNvPr id="5" name="Рисунок 4" descr="2955487268535544_6af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645024"/>
            <a:ext cx="2376264" cy="2664296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573016"/>
            <a:ext cx="2592288" cy="2808312"/>
          </a:xfrm>
          <a:prstGeom prst="rect">
            <a:avLst/>
          </a:prstGeom>
        </p:spPr>
      </p:pic>
      <p:pic>
        <p:nvPicPr>
          <p:cNvPr id="7" name="Рисунок 6" descr="kloun-applikaciya-iz-bumagi_4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3645024"/>
            <a:ext cx="2232248" cy="28083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оун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04248" y="4509120"/>
            <a:ext cx="1959841" cy="1920276"/>
          </a:xfrm>
          <a:prstGeom prst="rect">
            <a:avLst/>
          </a:prstGeom>
        </p:spPr>
      </p:pic>
      <p:pic>
        <p:nvPicPr>
          <p:cNvPr id="8" name="Рисунок 7" descr="vector-illustration-cartoon-of-a-cute-clown-juggling-with-colorful-balls_283146-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052736"/>
            <a:ext cx="5616624" cy="5400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40466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Веселый цирк у нас в гостях</a:t>
            </a:r>
            <a:b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Жонглер бросает шарики.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7200800" cy="4337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клоун зрителей смешит,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123</TotalTime>
  <Words>77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nani1</cp:lastModifiedBy>
  <cp:revision>17</cp:revision>
  <dcterms:created xsi:type="dcterms:W3CDTF">2016-05-22T13:43:03Z</dcterms:created>
  <dcterms:modified xsi:type="dcterms:W3CDTF">2020-11-19T18:03:57Z</dcterms:modified>
</cp:coreProperties>
</file>