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FAC94-9792-4151-B9E8-AEAC4B913D30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F32B05-12D9-4F1F-B38E-F13E6F88A06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0424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FAC94-9792-4151-B9E8-AEAC4B913D30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2B05-12D9-4F1F-B38E-F13E6F88A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55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FAC94-9792-4151-B9E8-AEAC4B913D30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2B05-12D9-4F1F-B38E-F13E6F88A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466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FAC94-9792-4151-B9E8-AEAC4B913D30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2B05-12D9-4F1F-B38E-F13E6F88A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981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FAC94-9792-4151-B9E8-AEAC4B913D30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2B05-12D9-4F1F-B38E-F13E6F88A06E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9854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FAC94-9792-4151-B9E8-AEAC4B913D30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2B05-12D9-4F1F-B38E-F13E6F88A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706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FAC94-9792-4151-B9E8-AEAC4B913D30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2B05-12D9-4F1F-B38E-F13E6F88A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838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FAC94-9792-4151-B9E8-AEAC4B913D30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2B05-12D9-4F1F-B38E-F13E6F88A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325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FAC94-9792-4151-B9E8-AEAC4B913D30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2B05-12D9-4F1F-B38E-F13E6F88A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525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FAC94-9792-4151-B9E8-AEAC4B913D30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2B05-12D9-4F1F-B38E-F13E6F88A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859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FAC94-9792-4151-B9E8-AEAC4B913D30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2B05-12D9-4F1F-B38E-F13E6F88A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54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EFFAC94-9792-4151-B9E8-AEAC4B913D30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74F32B05-12D9-4F1F-B38E-F13E6F88A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792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8.jpeg" Type="http://schemas.openxmlformats.org/officeDocument/2006/relationships/image"/><Relationship Id="rId5" Target="../media/image7.jpe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F482E-088D-465F-8F16-38A6403B7A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528" y="371880"/>
            <a:ext cx="9676943" cy="611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887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32B71D4-63C0-4195-8965-5FB9BCF61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3101" y="1410314"/>
            <a:ext cx="4076869" cy="3278482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BAFB1BB-0519-4837-9FD3-AEF68AB22DC4}"/>
              </a:ext>
            </a:extLst>
          </p:cNvPr>
          <p:cNvSpPr/>
          <p:nvPr/>
        </p:nvSpPr>
        <p:spPr>
          <a:xfrm>
            <a:off x="422030" y="182880"/>
            <a:ext cx="797638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речевого развития детей 5-6 лет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Звукопроизношение.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5-6 лет способен замечать особенности произношения других детей и некоторые недостатки своей речи. На данном этапе дети обычно готовы к правильному восприятию и произношению всех звуков родного языка. Однако встречаются отдельные недостатки произношения: шипящие не всегда произносятся четко; р заменяется л, л заменяется л'. Пропуски, перестановки слогов и звуков, как правило, не встречаются. Исключение составляют только некоторые трудные малознакомые слова (напр., экскаватор).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Словарный запас.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 слов у ребенка 5-6 лет увеличивается до 2500-3000. В активном словаре появляются обобщающие слова, дети правильно называют широкий круг предметов и явлений окружающей действительности.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Грамматический строй речи.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5-6 лет возрастает количество простых распространенных, а также сложных предложений. При оформлении фразы ребенок использует все основные части речи.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Связная речь.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5-6 лет способен пересказать сказку, короткие рассказы. Может составить рассказ по картине (по серии картин). </a:t>
            </a:r>
          </a:p>
        </p:txBody>
      </p:sp>
    </p:spTree>
    <p:extLst>
      <p:ext uri="{BB962C8B-B14F-4D97-AF65-F5344CB8AC3E}">
        <p14:creationId xmlns:p14="http://schemas.microsoft.com/office/powerpoint/2010/main" val="3084230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id="{24F0936C-DC96-4B29-93B9-7E016EECF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652" y="423202"/>
            <a:ext cx="11366695" cy="40386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родительской встречи:</a:t>
            </a:r>
          </a:p>
          <a:p>
            <a:pPr marL="45720" indent="0" algn="ctr">
              <a:buNone/>
            </a:pPr>
            <a:r>
              <a:rPr lang="ru-RU" sz="4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стране красивой и правильной речи»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A12CF7A-00DF-4FAD-BC80-9C6A6F4813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780" y="1867289"/>
            <a:ext cx="6630439" cy="469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904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80EFE6-1406-4808-84F6-F11F9C54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6506" y="84992"/>
            <a:ext cx="6144065" cy="1356360"/>
          </a:xfrm>
        </p:spPr>
        <p:txBody>
          <a:bodyPr/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какой сказке речь?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03BB135-F427-40D6-B219-ED4F4DE06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37" y="1075591"/>
            <a:ext cx="3824091" cy="2644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2A91781-8457-40C8-BEC3-159F27FC57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4157" y="1075590"/>
            <a:ext cx="3869305" cy="2814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52BC15F-5CAA-4131-9540-C49CE24E68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0091" y="1302736"/>
            <a:ext cx="4011818" cy="4252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B80DC0C-D174-4A97-B285-F96FC7F0BA2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675" y="3818087"/>
            <a:ext cx="3869305" cy="2676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67EB6E5-7628-45E3-AD12-9355B29793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5889" y="3889720"/>
            <a:ext cx="3716404" cy="2697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4586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80EFE6-1406-4808-84F6-F11F9C54B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7440" y="239151"/>
            <a:ext cx="8693833" cy="2039816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«Повтори чистоговорку»</a:t>
            </a:r>
            <a:b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2A5DD2D-766D-4879-A51F-26B2BB833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222" y="1399737"/>
            <a:ext cx="7202658" cy="509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950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:a16="http://schemas.microsoft.com/office/drawing/2014/main" id="{0BCD6AA6-068C-4F6D-93BF-AF0A5B347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3499" y="566224"/>
            <a:ext cx="9872871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«Кошки-мышки»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C71DE27-B011-4AF4-B7D3-CE0FBD3EBA34}"/>
              </a:ext>
            </a:extLst>
          </p:cNvPr>
          <p:cNvSpPr/>
          <p:nvPr/>
        </p:nvSpPr>
        <p:spPr>
          <a:xfrm>
            <a:off x="478302" y="1406770"/>
            <a:ext cx="79341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«Кошка мышек сторожит, притворилась будто спит, тише мышки не шумите, кошку вы не разбудите!»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8D66541-9C3B-4BEB-9A98-59896E7BF081}"/>
              </a:ext>
            </a:extLst>
          </p:cNvPr>
          <p:cNvSpPr/>
          <p:nvPr/>
        </p:nvSpPr>
        <p:spPr>
          <a:xfrm>
            <a:off x="8432860" y="3456023"/>
            <a:ext cx="34712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«Надоели мне встаю, всех сейчас переловлю»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6D5E46C-44D7-482E-85C0-A7CEDE1AA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8122" y="2517764"/>
            <a:ext cx="5055755" cy="4174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4490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09ABB1-04B6-43CE-ACA0-F412BA02A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10462846" cy="1356360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«Закончи пословицу»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51F67F-01EF-42FB-8DEA-A1A1DA8CB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504" y="1965960"/>
            <a:ext cx="8124992" cy="4258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3631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36BDCE-E6F0-4533-9D62-88183F272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3629" y="525194"/>
            <a:ext cx="6284742" cy="1356360"/>
          </a:xfrm>
        </p:spPr>
        <p:txBody>
          <a:bodyPr/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«Загадай загадку»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1FB9888-2B16-4BCF-AE6E-5B3418AD6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0871" y="1634783"/>
            <a:ext cx="6667500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98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EC14A3B-A955-4D52-83C5-625214F16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490" y="219368"/>
            <a:ext cx="8559019" cy="6419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9365497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785</TotalTime>
  <Words>230</Words>
  <Application>Microsoft Office PowerPoint</Application>
  <PresentationFormat>Широкоэкранный</PresentationFormat>
  <Paragraphs>15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Corbel</vt:lpstr>
      <vt:lpstr>Times New Roman</vt:lpstr>
      <vt:lpstr>Базис</vt:lpstr>
      <vt:lpstr>Презентация PowerPoint</vt:lpstr>
      <vt:lpstr>Презентация PowerPoint</vt:lpstr>
      <vt:lpstr>Презентация PowerPoint</vt:lpstr>
      <vt:lpstr>О какой сказке речь? </vt:lpstr>
      <vt:lpstr>«Повтори чистоговорку» </vt:lpstr>
      <vt:lpstr>Презентация PowerPoint</vt:lpstr>
      <vt:lpstr>Игра «Закончи пословицу» </vt:lpstr>
      <vt:lpstr>Игра «Загадай загадку»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9</cp:revision>
  <dcterms:created xsi:type="dcterms:W3CDTF">2020-01-15T05:22:30Z</dcterms:created>
  <dcterms:modified xsi:type="dcterms:W3CDTF">2020-12-05T13:44:23Z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441685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