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68" r:id="rId6"/>
    <p:sldId id="263" r:id="rId7"/>
    <p:sldId id="260" r:id="rId8"/>
    <p:sldId id="259" r:id="rId9"/>
    <p:sldId id="265" r:id="rId10"/>
    <p:sldId id="264" r:id="rId11"/>
    <p:sldId id="267" r:id="rId12"/>
    <p:sldId id="266" r:id="rId13"/>
    <p:sldId id="25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59832" y="6165304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16216" y="616530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8" name="Picture 4" descr="https://avatars.mds.yandex.net/get-pdb/402538/78d01fdf-cd14-4ab8-862f-d4ab8b1b966c/s375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65532" y="-114300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i.pinimg.com/originals/77/f9/59/77f959c592b9ad3c850809d4c81052f9.jpg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61048"/>
            <a:ext cx="1944216" cy="25005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i.pinimg.com/originals/77/f9/59/77f959c592b9ad3c850809d4c81052f9.jpg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76673"/>
            <a:ext cx="1231697" cy="15841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.pinimg.com/originals/77/f9/59/77f959c592b9ad3c850809d4c81052f9.jpg" TargetMode="External"/><Relationship Id="rId2" Type="http://schemas.openxmlformats.org/officeDocument/2006/relationships/hyperlink" Target="https://avatars.mds.yandex.net/get-pdb/402538/78d01fdf-cd14-4ab8-862f-d4ab8b1b966c/s375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Изготовление куклы «Птичка»</a:t>
            </a:r>
            <a:endParaRPr lang="ru-RU" b="1" i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Педагог дополнительного образования Борисенко Светлана Михайловна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22700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7088" cy="3082354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</a:rPr>
              <a:t>Расправляем ткань, Вкладываем внутрь кусочек ваты, формируя голову птицы. </a:t>
            </a:r>
            <a:b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</a:rPr>
            </a:br>
            <a:endParaRPr lang="ru-RU" sz="3200" b="1" i="1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492896"/>
            <a:ext cx="4786312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6717432" cy="2088232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>
                <a:solidFill>
                  <a:srgbClr val="7030A0"/>
                </a:solidFill>
                <a:latin typeface="Constantia" pitchFamily="18" charset="0"/>
              </a:rPr>
              <a:t>Проводим нить вдоль тела птички и обматываем двумя витками хвостик, после проходим к голове птички наискосок, проведя нить вдоль шеи, возвращаемся к хвосту, обводим хвостик и с другой стороны переходим к шее – и назад к хвосту- получается крест на спине птички. </a:t>
            </a:r>
            <a:r>
              <a:rPr lang="ru-RU" dirty="0" smtClean="0">
                <a:latin typeface="Constantia" pitchFamily="18" charset="0"/>
              </a:rPr>
              <a:t/>
            </a:r>
            <a:br>
              <a:rPr lang="ru-RU" dirty="0" smtClean="0">
                <a:latin typeface="Constantia" pitchFamily="18" charset="0"/>
              </a:rPr>
            </a:b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708920"/>
            <a:ext cx="4500562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6768752" cy="158417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7030A0"/>
                </a:solidFill>
                <a:latin typeface="Constantia" pitchFamily="18" charset="0"/>
              </a:rPr>
              <a:t>Нитью стягиваем каждое крыло. Для этого той же нитью ведём от хвоста вокруг крыла, обматываем его, проводим нить вдоль хвоста и обматываем второе крыло. Закрепляем петлёй на хвосте. </a:t>
            </a:r>
            <a:r>
              <a:rPr lang="ru-RU" dirty="0" smtClean="0">
                <a:latin typeface="Constantia" pitchFamily="18" charset="0"/>
              </a:rPr>
              <a:t/>
            </a:r>
            <a:br>
              <a:rPr lang="ru-RU" dirty="0" smtClean="0">
                <a:latin typeface="Constantia" pitchFamily="18" charset="0"/>
              </a:rPr>
            </a:b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564904"/>
            <a:ext cx="471487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Интернет-источники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https://infourok.ru/</a:t>
            </a:r>
            <a:endParaRPr lang="ru-RU" dirty="0" smtClean="0">
              <a:hlinkClick r:id="rId2"/>
            </a:endParaRPr>
          </a:p>
          <a:p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avatars.mds.yandex.net/get-pdb/402538/78d01fdf-cd14-4ab8-862f-d4ab8b1b966c/s375</a:t>
            </a:r>
            <a:endParaRPr lang="en-US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i.pinimg.com/originals/77/f9/59/77f959c592b9ad3c850809d4c81052f9.jpg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8095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Много сказок, песен, сказаний, легенд сложено в народе о птицах. Птица – это древний образ духа и души. Он связан с небесами, солнцем и ветрами. Недаром русский костюм по силуэту напоминает птицу: широкие рукава похожи на крылья, головной убор как птичий хохолок, яркие украшения и вышивка - оперение птицы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050" name="Picture 2" descr="C:\Users\Витёк\Desktop\podelki-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76872"/>
            <a:ext cx="4040188" cy="2872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11582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07f169c3d83d81d8b405d59e70e9ef5f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9552" y="2204864"/>
            <a:ext cx="4123796" cy="3092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Красну весну принесите! На Руси любили всех птиц. Из чего их только ни делали: из соломы, дранок, теста, тряпочек. Птичек украшали цветами, зёрнышками, перевязывали ленточками</a:t>
            </a:r>
            <a:endParaRPr lang="ru-RU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print"/>
          <a:srcRect t="8411" b="8411"/>
          <a:stretch>
            <a:fillRect/>
          </a:stretch>
        </p:blipFill>
        <p:spPr bwMode="auto">
          <a:xfrm>
            <a:off x="2483768" y="1340768"/>
            <a:ext cx="527934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Текст 7"/>
          <p:cNvSpPr>
            <a:spLocks noGrp="1"/>
          </p:cNvSpPr>
          <p:nvPr>
            <p:ph type="body" sz="half" idx="4294967295"/>
          </p:nvPr>
        </p:nvSpPr>
        <p:spPr>
          <a:xfrm>
            <a:off x="3095625" y="5367338"/>
            <a:ext cx="6048375" cy="804862"/>
          </a:xfrm>
        </p:spPr>
        <p:txBody>
          <a:bodyPr/>
          <a:lstStyle/>
          <a:p>
            <a:r>
              <a:rPr lang="ru-RU" sz="2000" b="1" i="1" dirty="0" smtClean="0">
                <a:solidFill>
                  <a:srgbClr val="7030A0"/>
                </a:solidFill>
                <a:latin typeface="Constantia" pitchFamily="18" charset="0"/>
              </a:rPr>
              <a:t>Квадратный лоскут ткани сложим треугольником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5120" cy="387444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Monotype Corsiva" pitchFamily="66" charset="0"/>
              </a:rPr>
              <a:t>Счастья , добра и благополучия вам, дорогие друзья!</a:t>
            </a: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7030A0"/>
                </a:solidFill>
                <a:latin typeface="Constantia" pitchFamily="18" charset="0"/>
              </a:rPr>
              <a:t>Положим его острым углом вниз , </a:t>
            </a:r>
            <a:br>
              <a:rPr lang="ru-RU" sz="3100" dirty="0" smtClean="0">
                <a:solidFill>
                  <a:srgbClr val="7030A0"/>
                </a:solidFill>
                <a:latin typeface="Constantia" pitchFamily="18" charset="0"/>
              </a:rPr>
            </a:br>
            <a:r>
              <a:rPr lang="ru-RU" sz="3100" dirty="0" smtClean="0">
                <a:solidFill>
                  <a:srgbClr val="7030A0"/>
                </a:solidFill>
                <a:latin typeface="Constantia" pitchFamily="18" charset="0"/>
              </a:rPr>
              <a:t>края загнём, получится ромб.</a:t>
            </a:r>
            <a:r>
              <a:rPr lang="ru-RU" dirty="0" smtClean="0">
                <a:latin typeface="Constantia" pitchFamily="18" charset="0"/>
              </a:rPr>
              <a:t/>
            </a:r>
            <a:br>
              <a:rPr lang="ru-RU" dirty="0" smtClean="0">
                <a:latin typeface="Constantia" pitchFamily="18" charset="0"/>
              </a:rPr>
            </a:b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916832"/>
            <a:ext cx="4643438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Constantia" pitchFamily="18" charset="0"/>
              </a:rPr>
              <a:t>Сделаем это ещё раз</a:t>
            </a:r>
            <a:r>
              <a:rPr lang="ru-RU" dirty="0" smtClean="0">
                <a:latin typeface="Constantia" pitchFamily="18" charset="0"/>
              </a:rPr>
              <a:t/>
            </a:r>
            <a:br>
              <a:rPr lang="ru-RU" dirty="0" smtClean="0">
                <a:latin typeface="Constantia" pitchFamily="18" charset="0"/>
              </a:rPr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700808"/>
            <a:ext cx="4122006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20882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Constantia" pitchFamily="18" charset="0"/>
              </a:rPr>
              <a:t>Согнём фигурку  пополам – получится острый треугольник.</a:t>
            </a:r>
            <a:r>
              <a:rPr lang="ru-RU" dirty="0" smtClean="0">
                <a:latin typeface="Constantia" pitchFamily="18" charset="0"/>
              </a:rPr>
              <a:t/>
            </a:r>
            <a:br>
              <a:rPr lang="ru-RU" dirty="0" smtClean="0">
                <a:latin typeface="Constantia" pitchFamily="18" charset="0"/>
              </a:rPr>
            </a:b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420888"/>
            <a:ext cx="57150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2840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7139136" cy="2304256"/>
          </a:xfrm>
        </p:spPr>
        <p:txBody>
          <a:bodyPr>
            <a:normAutofit/>
          </a:bodyPr>
          <a:lstStyle/>
          <a:p>
            <a:r>
              <a:rPr lang="ru-RU" sz="3100" dirty="0" smtClean="0">
                <a:solidFill>
                  <a:srgbClr val="7030A0"/>
                </a:solidFill>
                <a:latin typeface="Constantia" pitchFamily="18" charset="0"/>
              </a:rPr>
              <a:t>Ниткой, перематываем двумя витками острый конец треугольника – вот и клювик птички.</a:t>
            </a:r>
            <a:r>
              <a:rPr lang="ru-RU" dirty="0" smtClean="0">
                <a:latin typeface="Constantia" pitchFamily="18" charset="0"/>
              </a:rPr>
              <a:t/>
            </a:r>
            <a:br>
              <a:rPr lang="ru-RU" dirty="0" smtClean="0">
                <a:latin typeface="Constantia" pitchFamily="18" charset="0"/>
              </a:rPr>
            </a:b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420888"/>
            <a:ext cx="3280420" cy="351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254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Изготовление куклы «Птичка»</vt:lpstr>
      <vt:lpstr>Слайд 2</vt:lpstr>
      <vt:lpstr>Слайд 3</vt:lpstr>
      <vt:lpstr>Слайд 4</vt:lpstr>
      <vt:lpstr>Счастья , добра и благополучия вам, дорогие друзья! </vt:lpstr>
      <vt:lpstr>Положим его острым углом вниз ,  края загнём, получится ромб. </vt:lpstr>
      <vt:lpstr>Сделаем это ещё раз </vt:lpstr>
      <vt:lpstr>Согнём фигурку  пополам – получится острый треугольник. </vt:lpstr>
      <vt:lpstr>Ниткой, перематываем двумя витками острый конец треугольника – вот и клювик птички. </vt:lpstr>
      <vt:lpstr>Расправляем ткань, Вкладываем внутрь кусочек ваты, формируя голову птицы.  </vt:lpstr>
      <vt:lpstr>Проводим нить вдоль тела птички и обматываем двумя витками хвостик, после проходим к голове птички наискосок, проведя нить вдоль шеи, возвращаемся к хвосту, обводим хвостик и с другой стороны переходим к шее – и назад к хвосту- получается крест на спине птички.  </vt:lpstr>
      <vt:lpstr>Нитью стягиваем каждое крыло. Для этого той же нитью ведём от хвоста вокруг крыла, обматываем его, проводим нить вдоль хвоста и обматываем второе крыло. Закрепляем петлёй на хвосте.  </vt:lpstr>
      <vt:lpstr>Интернет-источники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Витёк</cp:lastModifiedBy>
  <cp:revision>7</cp:revision>
  <dcterms:created xsi:type="dcterms:W3CDTF">2019-10-31T11:02:07Z</dcterms:created>
  <dcterms:modified xsi:type="dcterms:W3CDTF">2020-12-05T06:06:28Z</dcterms:modified>
</cp:coreProperties>
</file>