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1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F78A23C-E2A1-482A-A93D-1F66B460C966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39363C3-94AB-4669-9D31-787BCDDF77D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8A23C-E2A1-482A-A93D-1F66B460C966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63C3-94AB-4669-9D31-787BCDDF77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8A23C-E2A1-482A-A93D-1F66B460C966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63C3-94AB-4669-9D31-787BCDDF77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F78A23C-E2A1-482A-A93D-1F66B460C966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9363C3-94AB-4669-9D31-787BCDDF77D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F78A23C-E2A1-482A-A93D-1F66B460C966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39363C3-94AB-4669-9D31-787BCDDF77D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8A23C-E2A1-482A-A93D-1F66B460C966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63C3-94AB-4669-9D31-787BCDDF77D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8A23C-E2A1-482A-A93D-1F66B460C966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63C3-94AB-4669-9D31-787BCDDF77D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F78A23C-E2A1-482A-A93D-1F66B460C966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9363C3-94AB-4669-9D31-787BCDDF77D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8A23C-E2A1-482A-A93D-1F66B460C966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63C3-94AB-4669-9D31-787BCDDF77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F78A23C-E2A1-482A-A93D-1F66B460C966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9363C3-94AB-4669-9D31-787BCDDF77DD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F78A23C-E2A1-482A-A93D-1F66B460C966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9363C3-94AB-4669-9D31-787BCDDF77DD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F78A23C-E2A1-482A-A93D-1F66B460C966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9363C3-94AB-4669-9D31-787BCDDF77D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Семинар – практикум для воспитателей</a:t>
            </a:r>
            <a:br>
              <a:rPr lang="ru-RU" dirty="0"/>
            </a:br>
            <a:r>
              <a:rPr lang="ru-RU" dirty="0"/>
              <a:t>«Работа с дошкольниками по ранней профориентации»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fontAlgn="base"/>
            <a:r>
              <a:rPr lang="ru-RU" dirty="0"/>
              <a:t>Подготовила: </a:t>
            </a:r>
          </a:p>
          <a:p>
            <a:pPr fontAlgn="base"/>
            <a:r>
              <a:rPr lang="ru-RU" dirty="0"/>
              <a:t>Воспитатель </a:t>
            </a:r>
          </a:p>
          <a:p>
            <a:pPr fontAlgn="base"/>
            <a:r>
              <a:rPr lang="ru-RU" dirty="0"/>
              <a:t>Сальникова Т.Н.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1016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Правильный вариант: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00201"/>
            <a:ext cx="5441002" cy="4061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515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54162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/>
              <a:t>Задание 3</a:t>
            </a:r>
            <a:r>
              <a:rPr lang="ru-RU" sz="2000" b="1" i="1" dirty="0" smtClean="0"/>
              <a:t>.</a:t>
            </a:r>
            <a:br>
              <a:rPr lang="ru-RU" sz="2000" b="1" i="1" dirty="0" smtClean="0"/>
            </a:br>
            <a:r>
              <a:rPr lang="ru-RU" sz="2000" b="1" i="1" dirty="0" smtClean="0"/>
              <a:t> </a:t>
            </a:r>
            <a:r>
              <a:rPr lang="ru-RU" sz="2000" i="1" dirty="0"/>
              <a:t>Как Вы думаете с какими профессиями необходимо знакомить детей в разных возрастных группах?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1 команда – пишет перечень профессий для младшей группы и старшей.</a:t>
            </a:r>
          </a:p>
          <a:p>
            <a:r>
              <a:rPr lang="ru-RU" dirty="0"/>
              <a:t>2 команда – для средней и подготовительной.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5852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В младших группах</a:t>
            </a:r>
            <a:r>
              <a:rPr lang="ru-RU" dirty="0"/>
              <a:t> происходит знакомство с трудом близких взрослых, понятными им профессиями людей, которые детей окружают: воспитатель, помощник воспитателя, музыкальный руководитель, медсестра (врач), повар, продавец.</a:t>
            </a:r>
          </a:p>
          <a:p>
            <a:r>
              <a:rPr lang="ru-RU" b="1" dirty="0"/>
              <a:t>В средних группах</a:t>
            </a:r>
            <a:r>
              <a:rPr lang="ru-RU" dirty="0"/>
              <a:t> добавляются профессии шофера, почтальона, врача и знание о профессиях родителей.</a:t>
            </a:r>
          </a:p>
          <a:p>
            <a:r>
              <a:rPr lang="ru-RU" b="1" dirty="0"/>
              <a:t>В старших группах</a:t>
            </a:r>
            <a:r>
              <a:rPr lang="ru-RU" dirty="0"/>
              <a:t> детям показывают результаты труда, его общественную значимость, добавляются профессии учителя, работников сельского хозяйства, транспорта, связи, торговли, с трудом людей творческих профессий: художников, писателей, мастеров народно-прикладного искусства, результатами их труда. Дети играют в магазин, аптеку, поликлинику. Совершенствуются игры, в которых отражены отдельные профессии (продавца, почтальона, актера, врача, полицейского, шофера, моряка, летчика). В играх на тему транспорт совершенствуются знания Правил дорожного движения. В играх дети стараются изобразить профессии родителей.</a:t>
            </a:r>
          </a:p>
          <a:p>
            <a:r>
              <a:rPr lang="ru-RU" b="1" dirty="0"/>
              <a:t>Детей  седьмого года</a:t>
            </a:r>
            <a:r>
              <a:rPr lang="ru-RU" dirty="0"/>
              <a:t> жизни продолжают знакомить с профессиями родного города. В сюжетно-ролевых играх изображают работу членов семьи, быт, труд людей, героическое прошлое и настоящее нашей Родины. Расширяются представления о разных специальностях (на самолете летают пилоты, на пароходе есть капитан, штурман, матрос, кок и т.д.).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9384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0103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Задание 4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dirty="0" smtClean="0"/>
              <a:t> </a:t>
            </a:r>
            <a:r>
              <a:rPr lang="ru-RU" dirty="0"/>
              <a:t>«Вспомнить всё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/>
              <a:t>Вспомните и перечислите формы работы, которые используются  в работе с детьми при ознакомлении с профессиями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0622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организованная </a:t>
            </a:r>
            <a:r>
              <a:rPr lang="ru-RU" dirty="0"/>
              <a:t>образовательная деятельность;</a:t>
            </a:r>
          </a:p>
          <a:p>
            <a:r>
              <a:rPr lang="ru-RU" dirty="0" smtClean="0"/>
              <a:t>совместная </a:t>
            </a:r>
            <a:r>
              <a:rPr lang="ru-RU" dirty="0"/>
              <a:t>трудовая деятельность взрослого и ребенка, организация</a:t>
            </a:r>
          </a:p>
          <a:p>
            <a:r>
              <a:rPr lang="ru-RU" dirty="0"/>
              <a:t>практических трудовых действий;</a:t>
            </a:r>
          </a:p>
          <a:p>
            <a:r>
              <a:rPr lang="ru-RU" dirty="0" smtClean="0"/>
              <a:t> </a:t>
            </a:r>
            <a:r>
              <a:rPr lang="ru-RU" dirty="0"/>
              <a:t>самостоятельная деятельность ребенка;</a:t>
            </a:r>
          </a:p>
          <a:p>
            <a:r>
              <a:rPr lang="ru-RU" dirty="0" smtClean="0"/>
              <a:t>познавательно-исследовательская </a:t>
            </a:r>
            <a:r>
              <a:rPr lang="ru-RU" dirty="0"/>
              <a:t>деятельность ребенка;</a:t>
            </a:r>
          </a:p>
          <a:p>
            <a:r>
              <a:rPr lang="ru-RU" dirty="0" smtClean="0"/>
              <a:t> </a:t>
            </a:r>
            <a:r>
              <a:rPr lang="ru-RU" dirty="0"/>
              <a:t>наблюдения за трудом взрослых;</a:t>
            </a:r>
          </a:p>
          <a:p>
            <a:r>
              <a:rPr lang="ru-RU" dirty="0" smtClean="0"/>
              <a:t>чтение </a:t>
            </a:r>
            <a:r>
              <a:rPr lang="ru-RU" dirty="0"/>
              <a:t>художественной литературы;</a:t>
            </a:r>
          </a:p>
          <a:p>
            <a:r>
              <a:rPr lang="ru-RU" dirty="0"/>
              <a:t>- художественно-творческая деятельность;</a:t>
            </a:r>
          </a:p>
          <a:p>
            <a:r>
              <a:rPr lang="ru-RU" dirty="0"/>
              <a:t>- игровая деятельность;</a:t>
            </a:r>
          </a:p>
          <a:p>
            <a:r>
              <a:rPr lang="ru-RU" dirty="0"/>
              <a:t>- моделирование;</a:t>
            </a:r>
          </a:p>
          <a:p>
            <a:r>
              <a:rPr lang="ru-RU" dirty="0"/>
              <a:t>- целевые прогулки и экскурсии;</a:t>
            </a:r>
          </a:p>
          <a:p>
            <a:r>
              <a:rPr lang="ru-RU" dirty="0"/>
              <a:t>- культурно-досуговая деятельность;</a:t>
            </a:r>
          </a:p>
          <a:p>
            <a:r>
              <a:rPr lang="ru-RU" dirty="0"/>
              <a:t>- экскурсии и встречи с людьми разных профессий;</a:t>
            </a:r>
          </a:p>
          <a:p>
            <a:r>
              <a:rPr lang="ru-RU" dirty="0"/>
              <a:t>- встречи с интересными людьми;</a:t>
            </a:r>
          </a:p>
          <a:p>
            <a:r>
              <a:rPr lang="ru-RU" dirty="0"/>
              <a:t>- живой пример окружающих взрослых.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0619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Н</a:t>
            </a:r>
            <a:r>
              <a:rPr lang="ru-RU" dirty="0" smtClean="0"/>
              <a:t>етрадиционные формы работы с детьми по ознакомлению с профессиями: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- Творческое моделирование и проектирование</a:t>
            </a:r>
          </a:p>
          <a:p>
            <a:r>
              <a:rPr lang="ru-RU" dirty="0"/>
              <a:t>- Разработка и составление алгоритмов</a:t>
            </a:r>
          </a:p>
          <a:p>
            <a:r>
              <a:rPr lang="ru-RU" dirty="0"/>
              <a:t>- Просмотр слайд-шоу, </a:t>
            </a:r>
            <a:r>
              <a:rPr lang="ru-RU" dirty="0" smtClean="0"/>
              <a:t> мультимедийных презентаций и фильмов </a:t>
            </a:r>
            <a:r>
              <a:rPr lang="ru-RU" dirty="0"/>
              <a:t>о профессии </a:t>
            </a:r>
          </a:p>
          <a:p>
            <a:r>
              <a:rPr lang="ru-RU" dirty="0"/>
              <a:t>- Изготовление технологических карт (показать примеры)</a:t>
            </a:r>
          </a:p>
          <a:p>
            <a:r>
              <a:rPr lang="ru-RU" dirty="0"/>
              <a:t>- Аукцион экономических идей</a:t>
            </a:r>
          </a:p>
          <a:p>
            <a:r>
              <a:rPr lang="ru-RU" dirty="0"/>
              <a:t>- Заседание бизнес-клуба «Маленький бизнесмен»</a:t>
            </a:r>
          </a:p>
          <a:p>
            <a:r>
              <a:rPr lang="ru-RU" dirty="0" smtClean="0"/>
              <a:t>- </a:t>
            </a:r>
            <a:r>
              <a:rPr lang="ru-RU" dirty="0"/>
              <a:t>Виртуальные экскурсии</a:t>
            </a:r>
          </a:p>
          <a:p>
            <a:r>
              <a:rPr lang="ru-RU" dirty="0"/>
              <a:t>- Создание мастерских «Спасательная служба», «Фермерское хозяйство»</a:t>
            </a:r>
          </a:p>
          <a:p>
            <a:r>
              <a:rPr lang="ru-RU" dirty="0"/>
              <a:t>- Проектная деятельность</a:t>
            </a:r>
          </a:p>
          <a:p>
            <a:r>
              <a:rPr lang="ru-RU" dirty="0"/>
              <a:t>- Изготовление </a:t>
            </a:r>
            <a:r>
              <a:rPr lang="ru-RU" dirty="0" err="1"/>
              <a:t>лэпбуков</a:t>
            </a:r>
            <a:endParaRPr lang="ru-RU" dirty="0"/>
          </a:p>
          <a:p>
            <a:r>
              <a:rPr lang="ru-RU" dirty="0"/>
              <a:t>- Поздравление родителей с профессиональными праздниками</a:t>
            </a:r>
          </a:p>
          <a:p>
            <a:r>
              <a:rPr lang="ru-RU" dirty="0"/>
              <a:t>- Выпуск настенных газет, посвящённых профессиям</a:t>
            </a:r>
          </a:p>
          <a:p>
            <a:r>
              <a:rPr lang="ru-RU" dirty="0"/>
              <a:t>- Тематические недели</a:t>
            </a:r>
          </a:p>
          <a:p>
            <a:r>
              <a:rPr lang="ru-RU" dirty="0"/>
              <a:t>- Интерактивные игры</a:t>
            </a:r>
          </a:p>
          <a:p>
            <a:r>
              <a:rPr lang="ru-RU" dirty="0"/>
              <a:t>- Совместная трудовая деятельность (акции «Посади дерево», «Наша клумба»)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0381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err="1" smtClean="0"/>
              <a:t>Лэпбук</a:t>
            </a:r>
            <a:r>
              <a:rPr lang="ru-RU" sz="2000" dirty="0"/>
              <a:t> – </a:t>
            </a:r>
            <a:r>
              <a:rPr lang="ru-RU" sz="2000" b="1" dirty="0"/>
              <a:t>это</a:t>
            </a:r>
            <a:r>
              <a:rPr lang="ru-RU" sz="2000" dirty="0"/>
              <a:t> картонная папка, в которой собран материал на определенную тему, которую мы хотим проработать.</a:t>
            </a:r>
            <a:endParaRPr lang="ru-RU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66717"/>
            <a:ext cx="6552727" cy="4918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0804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522514"/>
          </a:xfrm>
        </p:spPr>
        <p:txBody>
          <a:bodyPr>
            <a:normAutofit/>
          </a:bodyPr>
          <a:lstStyle/>
          <a:p>
            <a:r>
              <a:rPr lang="ru-RU" b="1" i="1" dirty="0"/>
              <a:t>Задание 5.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i="1" dirty="0" smtClean="0"/>
              <a:t>Подумайте</a:t>
            </a:r>
            <a:r>
              <a:rPr lang="ru-RU" i="1" dirty="0"/>
              <a:t>, что необходимо в организации  ППРС? Без чего невозможно знакомить дошкольников с профессиями?</a:t>
            </a:r>
            <a:r>
              <a:rPr lang="ru-RU" dirty="0"/>
              <a:t> </a:t>
            </a:r>
            <a:r>
              <a:rPr lang="ru-RU" i="1" dirty="0"/>
              <a:t>Перечислите и обоснуйте свой выбор</a:t>
            </a:r>
            <a:r>
              <a:rPr lang="ru-RU" dirty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421088"/>
          </a:xfrm>
        </p:spPr>
        <p:txBody>
          <a:bodyPr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8492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ППРС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дидактические игры; </a:t>
            </a:r>
            <a:endParaRPr lang="ru-RU" dirty="0" smtClean="0"/>
          </a:p>
          <a:p>
            <a:r>
              <a:rPr lang="ru-RU" dirty="0" smtClean="0"/>
              <a:t>настольно </a:t>
            </a:r>
            <a:r>
              <a:rPr lang="ru-RU" dirty="0"/>
              <a:t>– печатные игры; </a:t>
            </a:r>
            <a:endParaRPr lang="ru-RU" dirty="0" smtClean="0"/>
          </a:p>
          <a:p>
            <a:r>
              <a:rPr lang="ru-RU" dirty="0" smtClean="0"/>
              <a:t>сюжетно </a:t>
            </a:r>
            <a:r>
              <a:rPr lang="ru-RU" dirty="0"/>
              <a:t>– ролевые игры; </a:t>
            </a:r>
            <a:endParaRPr lang="ru-RU" dirty="0" smtClean="0"/>
          </a:p>
          <a:p>
            <a:r>
              <a:rPr lang="ru-RU" dirty="0" smtClean="0"/>
              <a:t>демонстрационный </a:t>
            </a:r>
            <a:r>
              <a:rPr lang="ru-RU" dirty="0"/>
              <a:t>материал; </a:t>
            </a:r>
            <a:endParaRPr lang="ru-RU" dirty="0" smtClean="0"/>
          </a:p>
          <a:p>
            <a:r>
              <a:rPr lang="ru-RU" dirty="0" smtClean="0"/>
              <a:t>подбор </a:t>
            </a:r>
            <a:r>
              <a:rPr lang="ru-RU" dirty="0"/>
              <a:t>литературы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4958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51216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>Задание </a:t>
            </a:r>
            <a:r>
              <a:rPr lang="ru-RU" sz="2000" b="1" dirty="0"/>
              <a:t>6 . 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i="1" dirty="0" smtClean="0"/>
              <a:t>Придумайте </a:t>
            </a:r>
            <a:r>
              <a:rPr lang="ru-RU" sz="2000" i="1" dirty="0"/>
              <a:t>и нарисуйте карточки-символы (пиктограммы), помогающие ребенку составить рассказ о любой профессии по схеме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 Пример, уточнение: Алгоритм ознакомления дошкольников с профессиями: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(Что необходимо знать дошкольнику о профессии)</a:t>
            </a:r>
          </a:p>
          <a:p>
            <a:r>
              <a:rPr lang="ru-RU" dirty="0"/>
              <a:t>-Название профессии</a:t>
            </a:r>
          </a:p>
          <a:p>
            <a:r>
              <a:rPr lang="ru-RU" dirty="0"/>
              <a:t>-Место работы</a:t>
            </a:r>
          </a:p>
          <a:p>
            <a:r>
              <a:rPr lang="ru-RU" dirty="0"/>
              <a:t>-Материал для труда</a:t>
            </a:r>
          </a:p>
          <a:p>
            <a:r>
              <a:rPr lang="ru-RU" dirty="0"/>
              <a:t>-Форменная одежда</a:t>
            </a:r>
          </a:p>
          <a:p>
            <a:r>
              <a:rPr lang="ru-RU" dirty="0"/>
              <a:t>-Орудия труда</a:t>
            </a:r>
          </a:p>
          <a:p>
            <a:r>
              <a:rPr lang="ru-RU" dirty="0"/>
              <a:t>-Трудовые действия</a:t>
            </a:r>
          </a:p>
          <a:p>
            <a:r>
              <a:rPr lang="ru-RU" dirty="0"/>
              <a:t>-Личностные качества</a:t>
            </a:r>
          </a:p>
          <a:p>
            <a:r>
              <a:rPr lang="ru-RU" dirty="0"/>
              <a:t>-Результат труда</a:t>
            </a:r>
          </a:p>
          <a:p>
            <a:r>
              <a:rPr lang="ru-RU" dirty="0"/>
              <a:t>-Польза труда для общества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5050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600" b="1" dirty="0" smtClean="0">
                <a:latin typeface="+mn-lt"/>
              </a:rPr>
              <a:t>Цель </a:t>
            </a:r>
            <a:r>
              <a:rPr lang="ru-RU" sz="1600" b="1" dirty="0">
                <a:latin typeface="+mn-lt"/>
              </a:rPr>
              <a:t>мероприятия:</a:t>
            </a:r>
            <a:r>
              <a:rPr lang="ru-RU" sz="1600" dirty="0">
                <a:latin typeface="+mn-lt"/>
              </a:rPr>
              <a:t> </a:t>
            </a:r>
            <a:r>
              <a:rPr lang="ru-RU" sz="1600" dirty="0" smtClean="0">
                <a:latin typeface="+mn-lt"/>
              </a:rPr>
              <a:t>повышение </a:t>
            </a:r>
            <a:r>
              <a:rPr lang="ru-RU" sz="1600" dirty="0">
                <a:latin typeface="+mn-lt"/>
              </a:rPr>
              <a:t>уровня     теоретической и      практической подготовки       воспитателей,   совершенствование   практических    навыков, необходимых в работе по ознакомлению    детей дошкольного     возраста    с профессиями взрослых людей.</a:t>
            </a:r>
            <a:br>
              <a:rPr lang="ru-RU" sz="1600" dirty="0"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Задачи: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1. Определить проблемы и перспективы ранней </a:t>
            </a:r>
            <a:r>
              <a:rPr lang="ru-RU" dirty="0" err="1"/>
              <a:t>профориентационной</a:t>
            </a:r>
            <a:r>
              <a:rPr lang="ru-RU" dirty="0"/>
              <a:t> работы в ДОО;</a:t>
            </a:r>
            <a:br>
              <a:rPr lang="ru-RU" dirty="0"/>
            </a:br>
            <a:r>
              <a:rPr lang="ru-RU" dirty="0"/>
              <a:t>2. Изучить содержание </a:t>
            </a:r>
            <a:r>
              <a:rPr lang="ru-RU" dirty="0" err="1"/>
              <a:t>профориентационной</a:t>
            </a:r>
            <a:r>
              <a:rPr lang="ru-RU" dirty="0"/>
              <a:t>    работы в ДОО,    соответствие педагогических задач с каждой возрастной группой;</a:t>
            </a:r>
            <a:br>
              <a:rPr lang="ru-RU" dirty="0"/>
            </a:br>
            <a:r>
              <a:rPr lang="ru-RU" dirty="0"/>
              <a:t>3. Познакомить педагогов с современными технологиями, используемыми для ознакомления дошкольников с профессией, формам и методами работы с детьми по профориентации.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08841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Задание 7 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>Игра </a:t>
            </a:r>
            <a:r>
              <a:rPr lang="ru-RU" b="1" dirty="0"/>
              <a:t>"Самая, самая профессия"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Самая </a:t>
            </a:r>
            <a:r>
              <a:rPr lang="ru-RU" dirty="0" smtClean="0"/>
              <a:t>зеленая</a:t>
            </a:r>
          </a:p>
          <a:p>
            <a:r>
              <a:rPr lang="ru-RU" dirty="0"/>
              <a:t>Самая </a:t>
            </a:r>
            <a:r>
              <a:rPr lang="ru-RU" dirty="0" smtClean="0"/>
              <a:t>сладкая</a:t>
            </a:r>
          </a:p>
          <a:p>
            <a:r>
              <a:rPr lang="ru-RU" dirty="0"/>
              <a:t>Самая </a:t>
            </a:r>
            <a:r>
              <a:rPr lang="ru-RU" dirty="0" smtClean="0"/>
              <a:t>денежная</a:t>
            </a:r>
          </a:p>
          <a:p>
            <a:r>
              <a:rPr lang="ru-RU" dirty="0"/>
              <a:t>Самая </a:t>
            </a:r>
            <a:r>
              <a:rPr lang="ru-RU" dirty="0" smtClean="0"/>
              <a:t>детская</a:t>
            </a:r>
          </a:p>
          <a:p>
            <a:r>
              <a:rPr lang="ru-RU" dirty="0" smtClean="0"/>
              <a:t>Самая смешная</a:t>
            </a:r>
          </a:p>
          <a:p>
            <a:r>
              <a:rPr lang="ru-RU" dirty="0"/>
              <a:t>Самая </a:t>
            </a:r>
            <a:r>
              <a:rPr lang="ru-RU" dirty="0" smtClean="0"/>
              <a:t>общительная</a:t>
            </a:r>
          </a:p>
          <a:p>
            <a:r>
              <a:rPr lang="ru-RU" dirty="0"/>
              <a:t>Самая </a:t>
            </a:r>
            <a:r>
              <a:rPr lang="ru-RU" dirty="0" smtClean="0"/>
              <a:t>серьезная</a:t>
            </a:r>
          </a:p>
          <a:p>
            <a:r>
              <a:rPr lang="ru-RU" dirty="0"/>
              <a:t>Самая красивая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4735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2200" b="1" dirty="0" smtClean="0"/>
              <a:t>Задание </a:t>
            </a:r>
            <a:r>
              <a:rPr lang="ru-RU" sz="2200" b="1" dirty="0"/>
              <a:t>8 </a:t>
            </a:r>
            <a:r>
              <a:rPr lang="ru-RU" sz="2200" b="1" dirty="0" smtClean="0"/>
              <a:t>.</a:t>
            </a:r>
            <a:br>
              <a:rPr lang="ru-RU" sz="2200" b="1" dirty="0" smtClean="0"/>
            </a:br>
            <a:r>
              <a:rPr lang="ru-RU" sz="2200" b="1" dirty="0" smtClean="0"/>
              <a:t>Игра </a:t>
            </a:r>
            <a:r>
              <a:rPr lang="ru-RU" sz="2200" b="1" dirty="0"/>
              <a:t>«Профессиональный прогноз»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i="1" dirty="0"/>
              <a:t>Кем бы могли работать в наши дни?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1. Волк из сказки «Волк и семеро козлят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2</a:t>
            </a:r>
            <a:r>
              <a:rPr lang="ru-RU" dirty="0"/>
              <a:t>. Герой мультфильма «Каникулы в Простоквашино» кот </a:t>
            </a:r>
            <a:r>
              <a:rPr lang="ru-RU" dirty="0" err="1"/>
              <a:t>Матроскин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04625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Задание 9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>Игра </a:t>
            </a:r>
            <a:r>
              <a:rPr lang="ru-RU" b="1" dirty="0"/>
              <a:t>«Назови профессию»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1. Как называется профессия корреспондента, который выезжает на место событий, берет интервью, беседует с людьми, анализирует обстоятельства, выделяет самое существенное и дает по телевидению информацию?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Люди этой профессии наблюдают за птицами в природе, изучают маршруты их перелетов, образ жизни в различных климатических условиях, выводят новые породы птиц. О какой профессии идет речь</a:t>
            </a:r>
            <a:r>
              <a:rPr lang="ru-RU" dirty="0" smtClean="0"/>
              <a:t>?)</a:t>
            </a:r>
            <a:endParaRPr lang="ru-RU" dirty="0"/>
          </a:p>
          <a:p>
            <a:r>
              <a:rPr lang="ru-RU" dirty="0"/>
              <a:t>3. Кто готовит лекарства по рецептам врачей, обеспечивает хранение медикаментов, комплектует заказы на медикаменты? 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/>
              <a:t>. Должностное лицо, которое удостоверяет сделки, оформляет наследные права граждан, договоры, свидетельствует копии документов, юридических актов. О какой профессии идет речь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725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Задание 10.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Игра </a:t>
            </a:r>
            <a:r>
              <a:rPr lang="ru-RU" b="1" dirty="0"/>
              <a:t>«Кто что делает?»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Косметолог</a:t>
            </a:r>
            <a:endParaRPr lang="ru-RU" dirty="0"/>
          </a:p>
          <a:p>
            <a:r>
              <a:rPr lang="ru-RU" dirty="0" smtClean="0"/>
              <a:t>Эколог.</a:t>
            </a:r>
            <a:endParaRPr lang="ru-RU" dirty="0"/>
          </a:p>
          <a:p>
            <a:r>
              <a:rPr lang="ru-RU" dirty="0"/>
              <a:t>Тренер </a:t>
            </a:r>
            <a:endParaRPr lang="ru-RU" dirty="0" smtClean="0"/>
          </a:p>
          <a:p>
            <a:r>
              <a:rPr lang="ru-RU" dirty="0" smtClean="0"/>
              <a:t>Постижер </a:t>
            </a:r>
          </a:p>
          <a:p>
            <a:r>
              <a:rPr lang="ru-RU" dirty="0" smtClean="0"/>
              <a:t>Дизайнер </a:t>
            </a:r>
          </a:p>
          <a:p>
            <a:r>
              <a:rPr lang="ru-RU" dirty="0" smtClean="0"/>
              <a:t>Комбайнер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92605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090466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Задание 11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>Игра </a:t>
            </a:r>
            <a:r>
              <a:rPr lang="ru-RU" b="1" dirty="0"/>
              <a:t>«Профессии XXI века». </a:t>
            </a:r>
            <a:r>
              <a:rPr lang="ru-RU" i="1" dirty="0"/>
              <a:t>Назовите самые современные профессии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9085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58641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400" b="1" dirty="0" smtClean="0"/>
              <a:t>Задание </a:t>
            </a:r>
            <a:r>
              <a:rPr lang="ru-RU" sz="2400" b="1" dirty="0"/>
              <a:t>12 .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Игра </a:t>
            </a:r>
            <a:r>
              <a:rPr lang="ru-RU" sz="2400" b="1" dirty="0"/>
              <a:t>«Устами младенца»</a:t>
            </a:r>
            <a:r>
              <a:rPr lang="ru-RU" sz="2400" dirty="0"/>
              <a:t>: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Задача </a:t>
            </a:r>
            <a:r>
              <a:rPr lang="ru-RU" sz="2400" i="1" dirty="0"/>
              <a:t>команды: определить профессию, по детскому описанию. 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Условия </a:t>
            </a:r>
            <a:r>
              <a:rPr lang="ru-RU" sz="2400" i="1" dirty="0"/>
              <a:t>конкурса: транслируются по одному для каждой команды. Команда даёт ответ без подготовки. Если команда даёт неправильный ответ, то шанс ответа переходит к соперникам.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21781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800" b="1" i="1" dirty="0"/>
              <a:t>Константин Дмитриевич Ушинский писал:</a:t>
            </a:r>
            <a:endParaRPr lang="ru-RU" sz="2800" i="1" dirty="0"/>
          </a:p>
          <a:p>
            <a:pPr marL="0" indent="0">
              <a:buNone/>
            </a:pPr>
            <a:r>
              <a:rPr lang="ru-RU" sz="2800" dirty="0"/>
              <a:t>«Если вы удачно выберете труд и вложите в него всю свою душу, то счастье само вас отыщет».</a:t>
            </a:r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Выбор </a:t>
            </a:r>
            <a:r>
              <a:rPr lang="ru-RU" dirty="0"/>
              <a:t>профессии по душе – одно из слагаемых счастливой жизни </a:t>
            </a:r>
            <a:r>
              <a:rPr lang="ru-RU" dirty="0" smtClean="0"/>
              <a:t>человека!</a:t>
            </a:r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629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/>
              <a:t>С </a:t>
            </a:r>
            <a:r>
              <a:rPr lang="ru-RU" b="1" i="1" dirty="0"/>
              <a:t>какими современными профессиями вы знакомите детей?</a:t>
            </a:r>
            <a:endParaRPr lang="ru-RU" dirty="0"/>
          </a:p>
          <a:p>
            <a:r>
              <a:rPr lang="ru-RU" b="1" i="1" dirty="0" smtClean="0"/>
              <a:t>В </a:t>
            </a:r>
            <a:r>
              <a:rPr lang="ru-RU" b="1" i="1" dirty="0"/>
              <a:t>какие сюжетно-ролевые </a:t>
            </a:r>
            <a:r>
              <a:rPr lang="ru-RU" b="1" i="1" dirty="0" smtClean="0"/>
              <a:t>игры, связанные </a:t>
            </a:r>
            <a:r>
              <a:rPr lang="ru-RU" b="1" i="1" dirty="0"/>
              <a:t>с профессиями, вы играете с детьми?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581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Задание 1.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/>
              <a:t>каждую букву, написать  название профессии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10053" y="2967335"/>
            <a:ext cx="53238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ПРОФЕССИЯ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2023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/>
              <a:t>Профориентация </a:t>
            </a:r>
            <a:r>
              <a:rPr lang="ru-RU" dirty="0"/>
              <a:t>-  это система мероприятий, направленных на выявление личностных особенностей, интересов и способностей у каждого человека для оказания ему помощи в разумном выборе профессии, наиболее соответствующих его индивидуальным возможностям.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246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Актуальность работы </a:t>
            </a:r>
            <a:r>
              <a:rPr lang="ru-RU" dirty="0"/>
              <a:t>по ознакомлению детей с профессиями обоснована в ФГОС ДО. Один из аспектов образовательной области «Социально-коммуникативное развитие» направлен на достижение цели формирования положительного отношения к труду. </a:t>
            </a:r>
            <a:br>
              <a:rPr lang="ru-RU" dirty="0"/>
            </a:br>
            <a:endParaRPr lang="ru-RU" dirty="0" smtClean="0"/>
          </a:p>
          <a:p>
            <a:r>
              <a:rPr lang="ru-RU" dirty="0" smtClean="0"/>
              <a:t>Федеральным </a:t>
            </a:r>
            <a:r>
              <a:rPr lang="ru-RU" dirty="0"/>
              <a:t>государственным образовательным стандартом ДО определены  </a:t>
            </a:r>
            <a:r>
              <a:rPr lang="ru-RU" b="1" dirty="0"/>
              <a:t>целевые ориентиры </a:t>
            </a:r>
            <a:r>
              <a:rPr lang="ru-RU" dirty="0"/>
              <a:t>на этапе завершения дошкольного образования, часть которых </a:t>
            </a:r>
            <a:r>
              <a:rPr lang="ru-RU" b="1" dirty="0"/>
              <a:t>направлена на раннюю профориентацию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1537264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44016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1800" dirty="0" smtClean="0"/>
              <a:t>С </a:t>
            </a:r>
            <a:r>
              <a:rPr lang="ru-RU" sz="1800" dirty="0"/>
              <a:t>помощью ранней профориентации мы готовим детей к тому, чтобы они в свое время - каким бы далеким нам сейчас это время ни казалось, смогли смело вступить в самостоятельную жизнь.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457200">
              <a:buNone/>
            </a:pPr>
            <a:r>
              <a:rPr lang="ru-RU" dirty="0"/>
              <a:t>С помощью ранней профориентации мы готовим детей к тому, чтобы они в свое время - каким бы далеким нам сейчас это время ни казалось, смогли смело вступить в самостоятельную жизнь. </a:t>
            </a:r>
          </a:p>
          <a:p>
            <a:pPr marL="0" indent="457200">
              <a:buNone/>
            </a:pPr>
            <a:r>
              <a:rPr lang="ru-RU" b="1" dirty="0"/>
              <a:t>Мы хотим, чтобы дети: </a:t>
            </a:r>
          </a:p>
          <a:p>
            <a:pPr lvl="0"/>
            <a:r>
              <a:rPr lang="ru-RU" dirty="0"/>
              <a:t>понимали, что труд, работа занимают в жизни людей очень важное место, </a:t>
            </a:r>
          </a:p>
          <a:p>
            <a:pPr lvl="0"/>
            <a:r>
              <a:rPr lang="ru-RU" dirty="0"/>
              <a:t>что труд - это, по сути, основа жизни; </a:t>
            </a:r>
          </a:p>
          <a:p>
            <a:pPr lvl="0"/>
            <a:r>
              <a:rPr lang="ru-RU" dirty="0"/>
              <a:t>уважали всех, кто трудится, и ценили плоды их труда; </a:t>
            </a:r>
          </a:p>
          <a:p>
            <a:pPr lvl="0"/>
            <a:r>
              <a:rPr lang="ru-RU" dirty="0"/>
              <a:t>познакомились бы с тем, что делают люди разных профессий, с помощью каких орудий и машин, и что получается в результате; </a:t>
            </a:r>
          </a:p>
          <a:p>
            <a:pPr lvl="0"/>
            <a:r>
              <a:rPr lang="ru-RU" dirty="0"/>
              <a:t>были готовы трудиться сами - по причине, что это им нравится и интересно, и потому, что это надо; </a:t>
            </a:r>
          </a:p>
          <a:p>
            <a:pPr lvl="0"/>
            <a:r>
              <a:rPr lang="ru-RU" dirty="0"/>
              <a:t>учились бы труду, овладевая необходимыми навыками, трудились бы, принося пользу людям, и развивали бы свои трудовые способности.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6241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Особенности профориентации детей с нарушением развития: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Профессиональное самоопределение – это стержневая проблема в воспитании детей с нарушением развития. У них, чаще, чем у других, возникают проблемы </a:t>
            </a:r>
            <a:r>
              <a:rPr lang="ru-RU" sz="2000" dirty="0" smtClean="0"/>
              <a:t>профессионального </a:t>
            </a:r>
            <a:r>
              <a:rPr lang="ru-RU" sz="2000" dirty="0"/>
              <a:t>выбора. </a:t>
            </a:r>
            <a:endParaRPr lang="ru-RU" sz="2000" dirty="0" smtClean="0"/>
          </a:p>
          <a:p>
            <a:r>
              <a:rPr lang="ru-RU" sz="2000" dirty="0"/>
              <a:t>Неумение приспособиться к новой социальной среде, незнание современных жизненных условий, в которых большое значение, имеет высокий профессионализм работника, приводит к неустроенности судеб детей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В</a:t>
            </a:r>
            <a:r>
              <a:rPr lang="ru-RU" sz="2000" dirty="0" smtClean="0"/>
              <a:t>ажно </a:t>
            </a:r>
            <a:r>
              <a:rPr lang="ru-RU" sz="2000" dirty="0"/>
              <a:t>готовить детей не к кажущемуся социальному благополучию, которое их ждёт в будущем, а к реальной борьбе за своё место в жизни через профессиональную деятельность, с помощью которой ребёнок войдёт в ту систему отношений, где будет чувствовать себя значимым и востребованным. 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9121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01845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Задание 2</a:t>
            </a:r>
            <a:br>
              <a:rPr lang="ru-RU" b="1" dirty="0" smtClean="0"/>
            </a:br>
            <a:r>
              <a:rPr lang="ru-RU" b="1" i="1" dirty="0"/>
              <a:t>Работа с карточками.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i="1" dirty="0" smtClean="0"/>
              <a:t>Назовите </a:t>
            </a:r>
            <a:r>
              <a:rPr lang="ru-RU" i="1" dirty="0"/>
              <a:t>задачи и содержание знаний детей о профессиях людей по каждой возрастной</a:t>
            </a:r>
            <a:r>
              <a:rPr lang="ru-RU" dirty="0"/>
              <a:t> </a:t>
            </a:r>
            <a:r>
              <a:rPr lang="ru-RU" i="1" dirty="0"/>
              <a:t>группе»  </a:t>
            </a:r>
            <a:r>
              <a:rPr lang="ru-RU" dirty="0"/>
              <a:t>(педагоги соединяют разрезанные части задания).</a:t>
            </a:r>
            <a:br>
              <a:rPr lang="ru-RU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60747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733</TotalTime>
  <Words>799</Words>
  <Application>Microsoft Office PowerPoint</Application>
  <PresentationFormat>Экран (4:3)</PresentationFormat>
  <Paragraphs>120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Эркер</vt:lpstr>
      <vt:lpstr>Семинар – практикум для воспитателей «Работа с дошкольниками по ранней профориентации»   </vt:lpstr>
      <vt:lpstr>    Цель мероприятия: повышение уровня     теоретической и      практической подготовки       воспитателей,   совершенствование   практических    навыков, необходимых в работе по ознакомлению    детей дошкольного     возраста    с профессиями взрослых людей. </vt:lpstr>
      <vt:lpstr>Презентация PowerPoint</vt:lpstr>
      <vt:lpstr>Задание 1. на каждую букву, написать  название профессии</vt:lpstr>
      <vt:lpstr>Презентация PowerPoint</vt:lpstr>
      <vt:lpstr>Презентация PowerPoint</vt:lpstr>
      <vt:lpstr>  С помощью ранней профориентации мы готовим детей к тому, чтобы они в свое время - каким бы далеким нам сейчас это время ни казалось, смогли смело вступить в самостоятельную жизнь.  </vt:lpstr>
      <vt:lpstr>Особенности профориентации детей с нарушением развития:</vt:lpstr>
      <vt:lpstr>Задание 2 Работа с карточками.  Назовите задачи и содержание знаний детей о профессиях людей по каждой возрастной группе»  (педагоги соединяют разрезанные части задания). </vt:lpstr>
      <vt:lpstr>Правильный вариант:</vt:lpstr>
      <vt:lpstr>Задание 3.  Как Вы думаете с какими профессиями необходимо знакомить детей в разных возрастных группах? </vt:lpstr>
      <vt:lpstr>Презентация PowerPoint</vt:lpstr>
      <vt:lpstr>Задание 4.  «Вспомнить всё»  Вспомните и перечислите формы работы, которые используются  в работе с детьми при ознакомлении с профессиями</vt:lpstr>
      <vt:lpstr>Формы работы:</vt:lpstr>
      <vt:lpstr>Нетрадиционные формы работы с детьми по ознакомлению с профессиями:</vt:lpstr>
      <vt:lpstr>Лэпбук – это картонная папка, в которой собран материал на определенную тему, которую мы хотим проработать.</vt:lpstr>
      <vt:lpstr>Задание 5.  Подумайте, что необходимо в организации  ППРС? Без чего невозможно знакомить дошкольников с профессиями? Перечислите и обоснуйте свой выбор.</vt:lpstr>
      <vt:lpstr>ППРС</vt:lpstr>
      <vt:lpstr>  Задание 6 .  Придумайте и нарисуйте карточки-символы (пиктограммы), помогающие ребенку составить рассказ о любой профессии по схеме </vt:lpstr>
      <vt:lpstr>Задание 7 . Игра "Самая, самая профессия" </vt:lpstr>
      <vt:lpstr>     Задание 8 . Игра «Профессиональный прогноз» Кем бы могли работать в наши дни? </vt:lpstr>
      <vt:lpstr>Задание 9. Игра «Назови профессию» </vt:lpstr>
      <vt:lpstr>Задание 10.  Игра «Кто что делает?» </vt:lpstr>
      <vt:lpstr>Задание 11. Игра «Профессии XXI века». Назовите самые современные профессии </vt:lpstr>
      <vt:lpstr>  Задание 12 .  Игра «Устами младенца»:  Задача команды: определить профессию, по детскому описанию.  Условия конкурса: транслируются по одному для каждой команды. Команда даёт ответ без подготовки. Если команда даёт неправильный ответ, то шанс ответа переходит к соперникам.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– практикум для воспитателей «Работа с дошкольниками по ранней профориентации»</dc:title>
  <dc:creator>1</dc:creator>
  <cp:lastModifiedBy>1</cp:lastModifiedBy>
  <cp:revision>14</cp:revision>
  <dcterms:created xsi:type="dcterms:W3CDTF">2020-02-17T11:52:20Z</dcterms:created>
  <dcterms:modified xsi:type="dcterms:W3CDTF">2020-02-18T00:05:51Z</dcterms:modified>
</cp:coreProperties>
</file>