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0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5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04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71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33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1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0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68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5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0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38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5CED6-A310-4057-B126-4BC8E38D4A4B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8150E-0941-485C-A707-568411E05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4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Страдательные причастия прошедшего времени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9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ОБРАЗОВАНИЕ СППВ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Страдательные причастия прошедшего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времени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образуются от основы инфинитива (или основы прошедшего времени)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помощи суффиксов, выбор которых зависит от определённых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90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s/176543/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8078"/>
            <a:ext cx="8064896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19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22044729"/>
              </p:ext>
            </p:extLst>
          </p:nvPr>
        </p:nvGraphicFramePr>
        <p:xfrm>
          <a:off x="0" y="116632"/>
          <a:ext cx="8964488" cy="6741367"/>
        </p:xfrm>
        <a:graphic>
          <a:graphicData uri="http://schemas.openxmlformats.org/drawingml/2006/table">
            <a:tbl>
              <a:tblPr/>
              <a:tblGrid>
                <a:gridCol w="4482244"/>
                <a:gridCol w="4482244"/>
              </a:tblGrid>
              <a:tr h="2434382">
                <a:tc>
                  <a:txBody>
                    <a:bodyPr/>
                    <a:lstStyle/>
                    <a:p>
                      <a:r>
                        <a:rPr lang="ru-RU" sz="2400" i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Придума-ть</a:t>
                      </a:r>
                      <a:r>
                        <a:rPr lang="ru-RU" sz="24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придума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ый (придума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 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развея-ть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развея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ый (развея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 обиде-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ть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обиже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ый (обиже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(чередование Д-Ж в корне)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 оканчивается на суффиксы -А-, -Я-, -Е-.</a:t>
                      </a:r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2603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Выдели-</a:t>
                      </a:r>
                      <a:r>
                        <a:rPr lang="ru-RU" sz="2400" i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ть</a:t>
                      </a:r>
                      <a:r>
                        <a:rPr lang="ru-RU" sz="24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выдел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енн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ый (выдел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 включи-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ть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включ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ённ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ый (включ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 оканчивается на суффикс -И-, который усекается.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4382">
                <a:tc>
                  <a:txBody>
                    <a:bodyPr/>
                    <a:lstStyle/>
                    <a:p>
                      <a:r>
                        <a:rPr lang="ru-RU" sz="2400" i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Обрес-ти</a:t>
                      </a:r>
                      <a:r>
                        <a:rPr lang="ru-RU" sz="24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обрет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ённ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ый (обрет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 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(чередование С-Т в корне)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 отвез-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отвез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ённ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ый (отвез</a:t>
                      </a:r>
                      <a:r>
                        <a:rPr lang="ru-RU" sz="2400" b="1" i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 оканчивается на согласный.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9768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асколо-ть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→ расколо</a:t>
            </a:r>
            <a:r>
              <a:rPr lang="ru-RU" sz="2800" b="1" i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ый, обману-</a:t>
            </a:r>
            <a:r>
              <a:rPr lang="ru-RU" sz="280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→ обману</a:t>
            </a:r>
            <a:r>
              <a:rPr lang="ru-RU" sz="2800" b="1" i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ый, </a:t>
            </a:r>
            <a:r>
              <a:rPr lang="ru-RU" sz="280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скры-ть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→ скры</a:t>
            </a:r>
            <a:r>
              <a:rPr lang="ru-RU" sz="2800" b="1" i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ый, </a:t>
            </a:r>
            <a:r>
              <a:rPr lang="ru-RU" sz="280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спе-ть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→ спе</a:t>
            </a:r>
            <a:r>
              <a:rPr lang="ru-RU" sz="2800" b="1" i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ый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(Е входит в состав корня)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сня-ть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→ сня</a:t>
            </a:r>
            <a:r>
              <a:rPr lang="ru-RU" sz="2800" b="1" i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ый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(Я входит в состав корня).</a:t>
            </a:r>
          </a:p>
          <a:p>
            <a:r>
              <a:rPr lang="ru-RU" sz="2800" b="1" dirty="0" smtClean="0"/>
              <a:t>СППВ образуются от основ неопределённой формы (или прошедшего времени) переходных глаголов совершенного вида (в некоторых случаях — от глаголов несовершенного вида) при помощи суффиксов -НН- </a:t>
            </a:r>
            <a:r>
              <a:rPr lang="ru-RU" sz="2800" b="1" i="1" dirty="0" smtClean="0"/>
              <a:t>(от глаголов на -АТЬ (-ЯТЬ), -ЕТЬ)</a:t>
            </a:r>
            <a:r>
              <a:rPr lang="ru-RU" sz="2800" b="1" dirty="0" smtClean="0"/>
              <a:t>, -ЕНН- (-ЁНН-) </a:t>
            </a:r>
            <a:r>
              <a:rPr lang="ru-RU" sz="2800" b="1" i="1" dirty="0" smtClean="0"/>
              <a:t>(от глаголов на -ИТЬ или с основой на согласный)</a:t>
            </a:r>
            <a:r>
              <a:rPr lang="ru-RU" sz="2800" b="1" dirty="0" smtClean="0"/>
              <a:t> и -Т- </a:t>
            </a:r>
            <a:r>
              <a:rPr lang="ru-RU" sz="2800" b="1" i="1" dirty="0" smtClean="0"/>
              <a:t>(от остальных глаголов).</a:t>
            </a:r>
            <a:r>
              <a:rPr lang="ru-RU" sz="2800" dirty="0" smtClean="0"/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9074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82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Страдательные причастия прошедшего времени</vt:lpstr>
      <vt:lpstr> ОБРАЗОВАНИЕ СППВ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Страдательные причастия прошедшего времени</dc:title>
  <dc:creator>Admin</dc:creator>
  <cp:lastModifiedBy>Admin</cp:lastModifiedBy>
  <cp:revision>1</cp:revision>
  <dcterms:created xsi:type="dcterms:W3CDTF">2020-10-18T14:15:05Z</dcterms:created>
  <dcterms:modified xsi:type="dcterms:W3CDTF">2020-10-18T14:21:06Z</dcterms:modified>
</cp:coreProperties>
</file>