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0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902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739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62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1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45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92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02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049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12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354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77AD4-E234-47CF-BCAD-710B92832B8E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5BF6-0E0D-4E8C-B2B9-81FCB82B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21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</a:t>
            </a:r>
          </a:p>
          <a:p>
            <a:pPr marL="0" indent="0" algn="ctr">
              <a:buNone/>
            </a:pPr>
            <a:r>
              <a:rPr lang="ru-RU" sz="48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ТРУДОВАЯ КНИЖКА</a:t>
            </a:r>
          </a:p>
          <a:p>
            <a:pPr marL="0" indent="0" algn="ctr">
              <a:buNone/>
            </a:pP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r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 учитель трудового обучения</a:t>
            </a:r>
          </a:p>
          <a:p>
            <a:pPr marL="0" indent="0" algn="just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ГКОУ СКОШИ №102</a:t>
            </a:r>
          </a:p>
          <a:p>
            <a:pPr marL="0" indent="0" algn="just"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Аскерко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Снежана Николаевна</a:t>
            </a:r>
          </a:p>
          <a:p>
            <a:pPr marL="0" indent="0" algn="just">
              <a:buNone/>
            </a:pP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МОСКВА 2020</a:t>
            </a:r>
            <a:endParaRPr lang="ru-RU" sz="1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1704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Трудовая книжка – </a:t>
            </a:r>
            <a:b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официальный персональный документ, содержащий записи о трудоустройстве гражданина. </a:t>
            </a:r>
            <a:endParaRPr lang="ru-RU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708920"/>
            <a:ext cx="5076525" cy="38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06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0486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По закону Российской Федерации трудовую книжку имеет каждый работающий человек. 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Она оформляется отделом кадров пред-приятия при первом поступлении на работу. 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На первой странице содержатся личные данные работника: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фамилия, имя,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отчество, дата рож- </a:t>
            </a:r>
          </a:p>
          <a:p>
            <a:pPr marL="0" indent="0" algn="just">
              <a:buNone/>
            </a:pPr>
            <a:r>
              <a:rPr lang="ru-RU" b="1" dirty="0" err="1" smtClean="0">
                <a:solidFill>
                  <a:srgbClr val="002060"/>
                </a:solidFill>
              </a:rPr>
              <a:t>дения</a:t>
            </a:r>
            <a:r>
              <a:rPr lang="ru-RU" b="1" dirty="0" smtClean="0">
                <a:solidFill>
                  <a:srgbClr val="002060"/>
                </a:solidFill>
              </a:rPr>
              <a:t>, образование,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профессия,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специальность и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дата выдачи книжки.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780928"/>
            <a:ext cx="4560119" cy="32706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74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200" y="21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В трудовой книжке записывают приём и основание увольнения работника, номер и дата приказа.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4384" y="2319621"/>
            <a:ext cx="5528592" cy="409969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631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Основания 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Прекращение трудового договора происходит: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по инициативе работодателя;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по инициативе работника;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по соглашению сторон.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Одно из этих оснований пишется в трудовой книжке.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33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По записям в Трудовой книжке исчисляется стаж работника для начисления пенсии.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Трудовая книжка хранится в отделе кадров организации и после увольнения выдаётся работнику на руки и выплачивается заработная плата.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3429000"/>
            <a:ext cx="6545036" cy="30257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3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56762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158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Трудовая книжка –  официальный персональный документ, содержащий записи о трудоустройстве гражданина. </vt:lpstr>
      <vt:lpstr>Презентация PowerPoint</vt:lpstr>
      <vt:lpstr>Презентация PowerPoint</vt:lpstr>
      <vt:lpstr>Основания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Трудовая книжка –  официальный персональный документ, содержащий записи о трудоустройстве гражданина.</dc:title>
  <dc:creator>Игорь</dc:creator>
  <cp:lastModifiedBy>Снежана</cp:lastModifiedBy>
  <cp:revision>8</cp:revision>
  <dcterms:created xsi:type="dcterms:W3CDTF">2017-12-16T19:16:52Z</dcterms:created>
  <dcterms:modified xsi:type="dcterms:W3CDTF">2020-12-05T17:38:25Z</dcterms:modified>
</cp:coreProperties>
</file>