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attachment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61048"/>
            <a:ext cx="2600968" cy="20882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717032"/>
            <a:ext cx="6477000" cy="266429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dirty="0" smtClean="0"/>
              <a:t> </a:t>
            </a:r>
            <a:r>
              <a:rPr lang="ru-RU" sz="2000" dirty="0" smtClean="0"/>
              <a:t>Мастер – класс по изготовлению и использованию физкультурного оборудования </a:t>
            </a:r>
            <a:r>
              <a:rPr lang="ru-RU" sz="2000" dirty="0" smtClean="0"/>
              <a:t>для развития меткости </a:t>
            </a:r>
            <a:r>
              <a:rPr lang="ru-RU" sz="2000" smtClean="0"/>
              <a:t>у дошкольников.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1988840"/>
            <a:ext cx="5074904" cy="14184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копилку инструктору по физической культуре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attachments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796469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attachment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-1035496"/>
            <a:ext cx="6480720" cy="8640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ownloads\attachment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00" y="476672"/>
            <a:ext cx="853294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wnloads\attachments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108078" cy="6234125"/>
          </a:xfrm>
          <a:prstGeom prst="rect">
            <a:avLst/>
          </a:prstGeom>
          <a:noFill/>
        </p:spPr>
      </p:pic>
      <p:pic>
        <p:nvPicPr>
          <p:cNvPr id="4100" name="Picture 4" descr="C:\Users\User\Downloads\attachments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158208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22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Verdana</vt:lpstr>
      <vt:lpstr>Wingdings 2</vt:lpstr>
      <vt:lpstr>Аспект</vt:lpstr>
      <vt:lpstr> Мастер – класс по изготовлению и использованию физкультурного оборудования для развития меткости у дошкольников.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копилку инструктору по физической культуре</dc:title>
  <dc:creator>User</dc:creator>
  <cp:lastModifiedBy>Пользователь Windows</cp:lastModifiedBy>
  <cp:revision>8</cp:revision>
  <dcterms:created xsi:type="dcterms:W3CDTF">2013-12-07T09:00:58Z</dcterms:created>
  <dcterms:modified xsi:type="dcterms:W3CDTF">2020-12-05T12:10:27Z</dcterms:modified>
</cp:coreProperties>
</file>