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труда и их освоение детьми в разных возрастных группах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</a:t>
            </a:r>
            <a:r>
              <a:rPr lang="ru-RU" dirty="0" err="1" smtClean="0">
                <a:solidFill>
                  <a:schemeClr val="tx1"/>
                </a:solidFill>
              </a:rPr>
              <a:t>Абасова</a:t>
            </a:r>
            <a:r>
              <a:rPr lang="ru-RU" dirty="0" smtClean="0">
                <a:solidFill>
                  <a:schemeClr val="tx1"/>
                </a:solidFill>
              </a:rPr>
              <a:t> Н.С.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7"/>
            <a:ext cx="8229600" cy="4248472"/>
          </a:xfrm>
        </p:spPr>
        <p:txBody>
          <a:bodyPr>
            <a:normAutofit fontScale="85000" lnSpcReduction="20000"/>
          </a:bodyPr>
          <a:lstStyle/>
          <a:p>
            <a:r>
              <a:rPr lang="ru-RU" sz="2600" b="1" dirty="0" smtClean="0"/>
              <a:t> Ручной труд</a:t>
            </a:r>
            <a:r>
              <a:rPr lang="ru-RU" sz="2600" dirty="0" smtClean="0"/>
              <a:t> - развивает конструктивные способности детей, полезные практические навыки и ориентировки, формирует интерес к работе, умение оценить свои возможности, стремление выполнить работу как можно лучше (</a:t>
            </a:r>
            <a:r>
              <a:rPr lang="ru-RU" sz="2600" i="1" dirty="0" smtClean="0"/>
              <a:t>прочнее, устойчивее, изящнее, аккуратнее</a:t>
            </a:r>
            <a:r>
              <a:rPr lang="ru-RU" sz="2600" dirty="0" smtClean="0"/>
              <a:t>).</a:t>
            </a:r>
          </a:p>
          <a:p>
            <a:r>
              <a:rPr lang="ru-RU" sz="2600" i="1" dirty="0" smtClean="0"/>
              <a:t>Ручной труд</a:t>
            </a:r>
            <a:r>
              <a:rPr lang="ru-RU" sz="2600" dirty="0" smtClean="0"/>
              <a:t> —это изготовление предметов из разнообразных материалов: картона, бумаги, дерева, природного материала, бросового материала  с использованием меха, перьев, обрезков ткани и т, п. — осуществляется в старших группах детского сада. Дети изготавливают необходимые им игрушки, атрибуты для игр. Такие поделки могут стать приятным подарком родным и друзьям. Это имеет немаловажное значение в нравственном воспитании, приучая детей оказывать внимание окружающим, потрудиться ради того, чтобы доставить им удовольствие</a:t>
            </a:r>
          </a:p>
          <a:p>
            <a:endParaRPr lang="ru-RU" dirty="0"/>
          </a:p>
        </p:txBody>
      </p:sp>
      <p:pic>
        <p:nvPicPr>
          <p:cNvPr id="5122" name="Picture 2" descr="C:\Users\ВЛАДИМИР\Desktop\depositphotos_101638718-stock-illustration-girl-helping-mom-doing-t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37112"/>
            <a:ext cx="2689875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Труд становиться великим воспитателем, когда он входит в духовную жизнь наших воспитанников, дает радость дружбы и товарищества, развивает пытливость и любознательность, рождает волнующую радость преодоление трудностей, открывает все новую и новую красоту в окружающем мир, пробуждает первое гражданское чувство – </a:t>
            </a:r>
            <a:r>
              <a:rPr lang="ru-RU" sz="2000" dirty="0" err="1" smtClean="0"/>
              <a:t>чувство</a:t>
            </a:r>
            <a:r>
              <a:rPr lang="ru-RU" sz="2000" dirty="0" smtClean="0"/>
              <a:t> созидателя </a:t>
            </a:r>
            <a:r>
              <a:rPr lang="ru-RU" sz="2000" dirty="0" smtClean="0"/>
              <a:t>материальных благ, без которых невозможна жизнь человека. В.A. Сухомлинский</a:t>
            </a:r>
            <a:endParaRPr lang="ru-RU" sz="2000" dirty="0"/>
          </a:p>
        </p:txBody>
      </p:sp>
      <p:pic>
        <p:nvPicPr>
          <p:cNvPr id="6146" name="Picture 2" descr="C:\Users\ВЛАДИМИР\Desktop\5daf0b49cb960834959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96952"/>
            <a:ext cx="3066256" cy="3047092"/>
          </a:xfrm>
          <a:prstGeom prst="rect">
            <a:avLst/>
          </a:prstGeom>
          <a:noFill/>
        </p:spPr>
      </p:pic>
      <p:pic>
        <p:nvPicPr>
          <p:cNvPr id="6147" name="Picture 3" descr="C:\Users\ВЛАДИМИР\Desktop\hello_html_m6c94d1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348880"/>
            <a:ext cx="3822700" cy="398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Труд </a:t>
            </a:r>
            <a:r>
              <a:rPr lang="ru-RU" sz="2000" dirty="0" smtClean="0"/>
              <a:t>всегда связан с затратой физических сил, требует напряжение внимания, поэтому необходимо дозировать его, учитывая физические возможности и психологические особенности детей данного возраста. Под дозировкой труда имеется в виду его длительность, объем, сложность, определение физических нагрузок, вызывающих утомление. Дети 3-4 лет могут выполнять работу в течение минут, 6-7 лет – минут. Наиболее трудоемкие виды труда – сгребание снега, вскапывание земли – требует особо тщательного контроля за состоянием дошкольников. </a:t>
            </a:r>
            <a:endParaRPr lang="ru-RU" sz="2000" dirty="0"/>
          </a:p>
        </p:txBody>
      </p:sp>
      <p:pic>
        <p:nvPicPr>
          <p:cNvPr id="7170" name="Picture 2" descr="C:\Users\ВЛАДИМИР\Desktop\unnamed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68960"/>
            <a:ext cx="3534122" cy="3425618"/>
          </a:xfrm>
          <a:prstGeom prst="rect">
            <a:avLst/>
          </a:prstGeom>
          <a:noFill/>
        </p:spPr>
      </p:pic>
      <p:pic>
        <p:nvPicPr>
          <p:cNvPr id="7171" name="Picture 3" descr="C:\Users\ВЛАДИМИР\Desktop\hello_html_21762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68680"/>
            <a:ext cx="2514997" cy="408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/>
          <a:lstStyle/>
          <a:p>
            <a:r>
              <a:rPr lang="ru-RU" dirty="0" smtClean="0"/>
              <a:t> Труд детей в детском саду многообразен. Это позволяет поддерживать у них интерес к деятельности, осуществлять их всестороннее воспитание. </a:t>
            </a:r>
          </a:p>
          <a:p>
            <a:r>
              <a:rPr lang="ru-RU" dirty="0" smtClean="0"/>
              <a:t>  Различают четыре основных вида детского труда: </a:t>
            </a:r>
            <a:r>
              <a:rPr lang="ru-RU" b="1" i="1" dirty="0" smtClean="0"/>
              <a:t>самообслуживание, хозяйственно – бытовой труд, труд в природе и ручной труд.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ВЛАДИМИР\Desktop\1_4421e60b4aca2e343f03b98886ade39e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892586"/>
            <a:ext cx="4776763" cy="2965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Самообслуживание</a:t>
            </a:r>
            <a:r>
              <a:rPr lang="ru-RU" sz="2400" dirty="0" smtClean="0"/>
              <a:t> направленно на уход за собой (умывание, раздевание, одевание, уборка постели, подготовка рабочего места и т.п.). Воспитательное значение этого вида трудовой деятельности заключено прежде всего в ее жизненной необходимости. В силу ежедневной повторяемости действий навыки самообслуживания  прочно усваиваются детьми; самообслуживание начинает осознаваться как обязанность.</a:t>
            </a:r>
          </a:p>
          <a:p>
            <a:endParaRPr lang="ru-RU" dirty="0"/>
          </a:p>
        </p:txBody>
      </p:sp>
      <p:pic>
        <p:nvPicPr>
          <p:cNvPr id="2050" name="Picture 2" descr="C:\Users\ВЛАДИМИР\Desktop\258-2587707_клипарт-детские-для-блогов-труд-в-детском-сад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71295"/>
            <a:ext cx="4216524" cy="2986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264696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младшем дошкольном возрасте самообслуживание связано с определенными трудностями (недостаточное развитие мускулатуры пальцев, сложность усвоения последовательности действий, неумение их планировать, легкая отвлекаемость), что тормозит процесс формирования навыков, порой вызывает у ребенка нежелание выполнять необходимые действия.</a:t>
            </a:r>
          </a:p>
          <a:p>
            <a:r>
              <a:rPr lang="ru-RU" sz="2000" dirty="0" smtClean="0"/>
              <a:t> В среднем дошкольном возрасте дети достаточно самостоятельны в самообслуживании, и этот вид труда становится их постоянной обязанностью. Усложнение воспитательных задач выражается в повышении требований к качеству действий, к организованному поведению в процессе ухода за собой, к времени, затрачиваемому на это. Воспитатель формирует у детей приемы взаимопомощи, учит их, как обратиться за помощью к товарищу, как ее оказывать, поблагодарить за услугу.</a:t>
            </a:r>
          </a:p>
          <a:p>
            <a:r>
              <a:rPr lang="ru-RU" sz="2000" dirty="0" smtClean="0"/>
              <a:t>В старшем дошкольном возрасте приобретаются новые навыки самообслуживания: уборка постели, уход за волосами, обувью. Процессы, связанные с ним, используются для решения более сложных воспитательных задач: формирования у детей привычки к опрятности и чистоте, навыков поведения в окружении сверстников. 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Хозяйственно – бытовой труд</a:t>
            </a:r>
            <a:r>
              <a:rPr lang="ru-RU" sz="2000" dirty="0" smtClean="0"/>
              <a:t> направлен на поддержание чистоты и порядка в помещении и на участке, помощь взрослым при организации режимных процессов. Дети научаются замечать любые нарушения порядка в групповой комнате или на участке и по собственной инициативе устранять его. Хозяйственно – бытовой труд направлен на обслуживание коллектива и поэтому заключает в себе большие возможности для воспитания заботливого отношения к сверстникам.</a:t>
            </a:r>
          </a:p>
          <a:p>
            <a:endParaRPr lang="ru-RU" dirty="0"/>
          </a:p>
        </p:txBody>
      </p:sp>
      <p:pic>
        <p:nvPicPr>
          <p:cNvPr id="3074" name="Picture 2" descr="C:\Users\ВЛАДИМИР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96952"/>
            <a:ext cx="48768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61662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младшем дошкольном возрасте воспитатель формирует у детей элементарные хозяйственно-бытовые навыки: помогать накрывать на стол, приводить в порядок игрушки после игры и мыть их, собирать листья на участке, сметать снег со скамеек и т. </a:t>
            </a:r>
            <a:r>
              <a:rPr lang="ru-RU" dirty="0" err="1" smtClean="0"/>
              <a:t>д</a:t>
            </a:r>
            <a:endParaRPr lang="ru-RU" dirty="0" smtClean="0"/>
          </a:p>
          <a:p>
            <a:r>
              <a:rPr lang="ru-RU" dirty="0" smtClean="0"/>
              <a:t>В средней группе содержание хозяйственно-бытового труда значительно расширяется: дети полностью сервируют стол, готовят всё необходимое для занятий, стирают кукольное белье, протирают стеллажи от пыли, подметают дорожки на участке и т. д. </a:t>
            </a:r>
          </a:p>
          <a:p>
            <a:r>
              <a:rPr lang="ru-RU" dirty="0" smtClean="0"/>
              <a:t>В старших группах детского сада хозяйственно-бытовой труд еще более обогащается по содержанию, становится систематическим, во многом переходя в постоянные обязанности дежурных. Дети поддерживают чистоту в комнате и на участке, ремонтируют игрушки, книги, оказывают помощь малышам. Особенность хозяйственно-бытового труда старших дошкольников состоит в умении самостоятельно организовать его: подобрать необходимый инвентарь, удобно его разместить, привести всё в порядок после работы. В процессе труда дети проявляют старательность, стремление к хорошему результату, доброжелательно относятся к сверстникам.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504056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/>
              <a:t>Труд в природе</a:t>
            </a:r>
            <a:r>
              <a:rPr lang="ru-RU" sz="2400" dirty="0" smtClean="0"/>
              <a:t> предусматривает участие детей в уходе за растениями и животными, выращивание растений в уголке природы, на огороде, в цветнике. Особое значение этот вид труда имеет для развития наблюдательности, воспитания бережного отношения ко всему живому, любви к родной природе. Он помогает педагогу решать задачи физического развития детей, совершенствования движений, повышения выносливости, развития способности к физическому усилию.</a:t>
            </a:r>
          </a:p>
          <a:p>
            <a:endParaRPr lang="ru-RU" dirty="0"/>
          </a:p>
        </p:txBody>
      </p:sp>
      <p:pic>
        <p:nvPicPr>
          <p:cNvPr id="4098" name="Picture 2" descr="C:\Users\ВЛАДИМИР\Desktop\unnamed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1110" y="2996952"/>
            <a:ext cx="3442890" cy="3435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264696"/>
          </a:xfrm>
        </p:spPr>
        <p:txBody>
          <a:bodyPr>
            <a:normAutofit fontScale="32500" lnSpcReduction="20000"/>
          </a:bodyPr>
          <a:lstStyle/>
          <a:p>
            <a:r>
              <a:rPr lang="ru-RU" sz="4900" dirty="0" smtClean="0"/>
              <a:t>В младших группах дети с помощью взрослых кормят рыбок, поливают и моют комнатные растения, сажают луковицы, сеют крупные семена, принимают участие в сборе урожая со своего огорода, подкармливают зимующих птиц. Руководя трудом малышей, воспитатель называет растения, их части, производимые в труде действия.</a:t>
            </a:r>
          </a:p>
          <a:p>
            <a:r>
              <a:rPr lang="ru-RU" sz="4900" dirty="0" smtClean="0"/>
              <a:t>В средней группе труд усложняется. Дети сами поливают растения, учатся определять потребность во влаге, выращивают овощи (сеют семена, поливают грядки, собирают урожай).  Дети начинают осознавать зависимость роста и развития растений, поведения животных от качества ухода, свою ответственность за них. </a:t>
            </a:r>
          </a:p>
          <a:p>
            <a:r>
              <a:rPr lang="ru-RU" sz="4900" dirty="0" smtClean="0"/>
              <a:t>Для старшей группы в уголке природы помещаются растения и животные, требующие более сложных приемов ухода, в огороде высаживаются различные виды овощей с разным сроком вегетации, что позволяет сделать труд более систематическим. Увеличивается и объем детского труда. Дошкольники опрыскивают растения из пульверизатора, сметают щеточкой пыль с ворсистых листьев, рыхлят землю. С помощью воспитателя дети подкармливают растения,  вскапывают землю на огороде и в цветнике, высаживают рассаду. В процессе труда педагог учит детей наблюдать за ростом и развитием растений, отмечать происходящие изменения, различать растения по характерным признакам, листьям, семенам. Это расширяет их представления о жизни растений, вызывает живой интерес к ним.</a:t>
            </a:r>
          </a:p>
          <a:p>
            <a:r>
              <a:rPr lang="ru-RU" sz="4900" dirty="0" smtClean="0"/>
              <a:t>В подготовительной группе в процессе труда в природе дети учатся устанавливать связи между отдельными явлениями, обнаруживать закономерности. Расширяются сведения о растениях и животных. Повышается самостоятельность детей в трудовых делах: они без напоминания определяют необходимость полива и рыхления почвы, пересадки растений, посева семян на огороде, в цветнике, а зимой — в уголке природы, где постоянно выращиваются лук и другая зелень. Дети узнают приемы размножения растений путем черенкования, выращивания рассады с последующей пересадкой в грунт.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993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Виды труда и их освоение детьми в разных возрастных группах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труда и их освоение детьми в разных возрастных группах</dc:title>
  <dc:creator>ВЛАДИМИР</dc:creator>
  <cp:lastModifiedBy>ВЛАДИМИР</cp:lastModifiedBy>
  <cp:revision>3</cp:revision>
  <dcterms:created xsi:type="dcterms:W3CDTF">2020-12-05T16:48:08Z</dcterms:created>
  <dcterms:modified xsi:type="dcterms:W3CDTF">2020-12-05T17:13:22Z</dcterms:modified>
</cp:coreProperties>
</file>