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928662" y="285728"/>
            <a:ext cx="8005026" cy="5962672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У </a:t>
            </a:r>
            <a:r>
              <a:rPr lang="ru-RU" sz="3600" b="1" dirty="0" smtClean="0"/>
              <a:t>Пет</a:t>
            </a:r>
            <a:r>
              <a:rPr lang="en-US" sz="3600" b="1" dirty="0" smtClean="0"/>
              <a:t>_</a:t>
            </a:r>
            <a:r>
              <a:rPr lang="ru-RU" sz="3600" b="1" dirty="0" smtClean="0"/>
              <a:t>а </a:t>
            </a:r>
            <a:r>
              <a:rPr lang="ru-RU" sz="3600" b="1" dirty="0" smtClean="0"/>
              <a:t>много </a:t>
            </a:r>
            <a:r>
              <a:rPr lang="ru-RU" sz="3600" b="1" dirty="0" err="1" smtClean="0"/>
              <a:t>д</a:t>
            </a:r>
            <a:r>
              <a:rPr lang="en-US" sz="3600" b="1" dirty="0" smtClean="0"/>
              <a:t>_</a:t>
            </a:r>
            <a:r>
              <a:rPr lang="ru-RU" sz="3600" b="1" dirty="0" err="1" smtClean="0"/>
              <a:t>узей</a:t>
            </a:r>
            <a:r>
              <a:rPr lang="ru-RU" sz="3600" b="1" dirty="0" smtClean="0"/>
              <a:t>. </a:t>
            </a:r>
            <a:endParaRPr lang="en-US" sz="3600" b="1" dirty="0" smtClean="0"/>
          </a:p>
          <a:p>
            <a:r>
              <a:rPr lang="ru-RU" sz="3600" b="1" dirty="0" smtClean="0"/>
              <a:t>На т</a:t>
            </a:r>
            <a:r>
              <a:rPr lang="en-US" sz="3600" b="1" dirty="0" smtClean="0"/>
              <a:t>_</a:t>
            </a:r>
            <a:r>
              <a:rPr lang="ru-RU" sz="3600" b="1" dirty="0" err="1" smtClean="0"/>
              <a:t>аве</a:t>
            </a:r>
            <a:r>
              <a:rPr lang="ru-RU" sz="3600" b="1" dirty="0" smtClean="0"/>
              <a:t> </a:t>
            </a:r>
            <a:r>
              <a:rPr lang="ru-RU" sz="3600" b="1" dirty="0" smtClean="0"/>
              <a:t>не видно </a:t>
            </a:r>
            <a:r>
              <a:rPr lang="ru-RU" sz="3600" b="1" dirty="0" smtClean="0"/>
              <a:t>т</a:t>
            </a:r>
            <a:r>
              <a:rPr lang="en-US" sz="3600" b="1" dirty="0" smtClean="0"/>
              <a:t>_</a:t>
            </a:r>
            <a:r>
              <a:rPr lang="ru-RU" sz="3600" b="1" dirty="0" err="1" smtClean="0"/>
              <a:t>опки</a:t>
            </a:r>
            <a:r>
              <a:rPr lang="ru-RU" sz="3600" b="1" dirty="0" smtClean="0"/>
              <a:t>. </a:t>
            </a:r>
            <a:endParaRPr lang="en-US" sz="3600" b="1" dirty="0" smtClean="0"/>
          </a:p>
          <a:p>
            <a:r>
              <a:rPr lang="ru-RU" sz="3600" b="1" dirty="0" smtClean="0"/>
              <a:t>Отец пот</a:t>
            </a:r>
            <a:r>
              <a:rPr lang="en-US" sz="3600" b="1" dirty="0" smtClean="0"/>
              <a:t>_</a:t>
            </a:r>
            <a:r>
              <a:rPr lang="ru-RU" sz="3600" b="1" dirty="0" err="1" smtClean="0"/>
              <a:t>ошил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осёт</a:t>
            </a:r>
            <a:r>
              <a:rPr lang="en-US" sz="3600" b="1" dirty="0" smtClean="0"/>
              <a:t>_</a:t>
            </a:r>
            <a:r>
              <a:rPr lang="ru-RU" sz="3600" b="1" dirty="0" smtClean="0"/>
              <a:t>а</a:t>
            </a:r>
            <a:r>
              <a:rPr lang="ru-RU" sz="3600" b="1" dirty="0" smtClean="0"/>
              <a:t>. </a:t>
            </a:r>
            <a:endParaRPr lang="en-US" sz="3600" b="1" dirty="0" smtClean="0"/>
          </a:p>
          <a:p>
            <a:r>
              <a:rPr lang="ru-RU" sz="3600" b="1" dirty="0" smtClean="0"/>
              <a:t>Пет</a:t>
            </a:r>
            <a:r>
              <a:rPr lang="en-US" sz="3600" b="1" dirty="0" smtClean="0"/>
              <a:t>_</a:t>
            </a:r>
            <a:r>
              <a:rPr lang="ru-RU" sz="3600" b="1" dirty="0" smtClean="0"/>
              <a:t>ушка </a:t>
            </a:r>
            <a:r>
              <a:rPr lang="ru-RU" sz="3600" b="1" dirty="0" smtClean="0"/>
              <a:t>ест </a:t>
            </a:r>
            <a:r>
              <a:rPr lang="ru-RU" sz="3600" b="1" dirty="0" smtClean="0"/>
              <a:t>ват</a:t>
            </a:r>
            <a:r>
              <a:rPr lang="en-US" sz="3600" b="1" dirty="0" smtClean="0"/>
              <a:t>_</a:t>
            </a:r>
            <a:r>
              <a:rPr lang="ru-RU" sz="3600" b="1" dirty="0" smtClean="0"/>
              <a:t>ушку</a:t>
            </a:r>
            <a:r>
              <a:rPr lang="ru-RU" sz="3600" b="1" dirty="0" smtClean="0"/>
              <a:t>. </a:t>
            </a:r>
            <a:endParaRPr lang="en-US" sz="3600" b="1" dirty="0" smtClean="0"/>
          </a:p>
          <a:p>
            <a:r>
              <a:rPr lang="ru-RU" sz="3600" b="1" dirty="0" smtClean="0"/>
              <a:t>В т</a:t>
            </a:r>
            <a:r>
              <a:rPr lang="en-US" sz="3600" b="1" dirty="0" smtClean="0"/>
              <a:t>_</a:t>
            </a:r>
            <a:r>
              <a:rPr lang="ru-RU" sz="3600" b="1" dirty="0" err="1" smtClean="0"/>
              <a:t>амвае</a:t>
            </a:r>
            <a:r>
              <a:rPr lang="ru-RU" sz="3600" b="1" dirty="0" smtClean="0"/>
              <a:t> </a:t>
            </a:r>
            <a:r>
              <a:rPr lang="ru-RU" sz="3600" b="1" dirty="0" smtClean="0"/>
              <a:t>сидят </a:t>
            </a:r>
            <a:r>
              <a:rPr lang="ru-RU" sz="3600" b="1" dirty="0" smtClean="0"/>
              <a:t>т</a:t>
            </a:r>
            <a:r>
              <a:rPr lang="en-US" sz="3600" b="1" dirty="0" smtClean="0"/>
              <a:t>_</a:t>
            </a:r>
            <a:r>
              <a:rPr lang="ru-RU" sz="3600" b="1" dirty="0" err="1" smtClean="0"/>
              <a:t>ое</a:t>
            </a:r>
            <a:r>
              <a:rPr lang="ru-RU" sz="3600" b="1" dirty="0" smtClean="0"/>
              <a:t>. </a:t>
            </a:r>
            <a:endParaRPr lang="en-US" sz="3600" b="1" dirty="0" smtClean="0"/>
          </a:p>
          <a:p>
            <a:r>
              <a:rPr lang="ru-RU" sz="3600" b="1" dirty="0" smtClean="0"/>
              <a:t>У </a:t>
            </a:r>
            <a:r>
              <a:rPr lang="ru-RU" sz="3600" b="1" dirty="0" smtClean="0"/>
              <a:t>девочки </a:t>
            </a:r>
            <a:r>
              <a:rPr lang="ru-RU" sz="3600" b="1" dirty="0" smtClean="0"/>
              <a:t>пёст</a:t>
            </a:r>
            <a:r>
              <a:rPr lang="en-US" sz="3600" b="1" dirty="0" smtClean="0"/>
              <a:t>_</a:t>
            </a:r>
            <a:r>
              <a:rPr lang="ru-RU" sz="3600" b="1" dirty="0" err="1" smtClean="0"/>
              <a:t>ые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гет</a:t>
            </a:r>
            <a:r>
              <a:rPr lang="en-US" sz="3600" b="1" dirty="0" smtClean="0"/>
              <a:t>_</a:t>
            </a:r>
            <a:r>
              <a:rPr lang="ru-RU" sz="3600" b="1" dirty="0" err="1" smtClean="0"/>
              <a:t>ы</a:t>
            </a:r>
            <a:r>
              <a:rPr lang="ru-RU" sz="3600" b="1" dirty="0" smtClean="0"/>
              <a:t>. </a:t>
            </a:r>
            <a:endParaRPr lang="en-US" sz="3600" b="1" dirty="0" smtClean="0"/>
          </a:p>
          <a:p>
            <a:r>
              <a:rPr lang="ru-RU" sz="3600" b="1" dirty="0" smtClean="0"/>
              <a:t>Т</a:t>
            </a:r>
            <a:r>
              <a:rPr lang="en-US" sz="3600" b="1" dirty="0" smtClean="0"/>
              <a:t>_</a:t>
            </a:r>
            <a:r>
              <a:rPr lang="ru-RU" sz="3600" b="1" dirty="0" err="1" smtClean="0"/>
              <a:t>амвай</a:t>
            </a:r>
            <a:r>
              <a:rPr lang="ru-RU" sz="3600" b="1" dirty="0" smtClean="0"/>
              <a:t> </a:t>
            </a:r>
            <a:r>
              <a:rPr lang="ru-RU" sz="3600" b="1" dirty="0" smtClean="0"/>
              <a:t>везёт нас по </a:t>
            </a:r>
            <a:r>
              <a:rPr lang="ru-RU" sz="3600" b="1" dirty="0" smtClean="0"/>
              <a:t>цент</a:t>
            </a:r>
            <a:r>
              <a:rPr lang="en-US" sz="3600" b="1" dirty="0" smtClean="0"/>
              <a:t>_</a:t>
            </a:r>
            <a:r>
              <a:rPr lang="ru-RU" sz="3600" b="1" dirty="0" smtClean="0"/>
              <a:t>у</a:t>
            </a:r>
            <a:r>
              <a:rPr lang="ru-RU" sz="3600" b="1" dirty="0" smtClean="0"/>
              <a:t>. </a:t>
            </a:r>
            <a:endParaRPr lang="en-US" sz="3600" b="1" dirty="0" smtClean="0"/>
          </a:p>
          <a:p>
            <a:r>
              <a:rPr lang="ru-RU" sz="3600" b="1" dirty="0" err="1" smtClean="0"/>
              <a:t>Завт</a:t>
            </a:r>
            <a:r>
              <a:rPr lang="en-US" sz="3600" b="1" dirty="0" smtClean="0"/>
              <a:t>_</a:t>
            </a:r>
            <a:r>
              <a:rPr lang="ru-RU" sz="3600" b="1" dirty="0" smtClean="0"/>
              <a:t>а </a:t>
            </a:r>
            <a:r>
              <a:rPr lang="ru-RU" sz="3600" b="1" dirty="0" smtClean="0"/>
              <a:t>мы идём в </a:t>
            </a:r>
            <a:r>
              <a:rPr lang="ru-RU" sz="3600" b="1" dirty="0" err="1" smtClean="0"/>
              <a:t>теат</a:t>
            </a:r>
            <a:r>
              <a:rPr lang="en-US" sz="3600" b="1" dirty="0" smtClean="0"/>
              <a:t>_</a:t>
            </a:r>
            <a:r>
              <a:rPr lang="ru-RU" sz="3600" b="1" dirty="0" smtClean="0"/>
              <a:t>. </a:t>
            </a:r>
            <a:endParaRPr lang="ru-RU" sz="3600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85728"/>
            <a:ext cx="7862150" cy="5962672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Мат</a:t>
            </a:r>
            <a:r>
              <a:rPr lang="en-US" sz="4000" b="1" dirty="0" smtClean="0"/>
              <a:t>_</a:t>
            </a:r>
            <a:r>
              <a:rPr lang="ru-RU" sz="4000" b="1" dirty="0" smtClean="0"/>
              <a:t>осы </a:t>
            </a:r>
            <a:r>
              <a:rPr lang="ru-RU" sz="4000" b="1" dirty="0" smtClean="0"/>
              <a:t>тянут </a:t>
            </a:r>
            <a:r>
              <a:rPr lang="ru-RU" sz="4000" b="1" dirty="0" smtClean="0"/>
              <a:t>т</a:t>
            </a:r>
            <a:r>
              <a:rPr lang="en-US" sz="4000" b="1" dirty="0" smtClean="0"/>
              <a:t>_</a:t>
            </a:r>
            <a:r>
              <a:rPr lang="ru-RU" sz="4000" b="1" dirty="0" smtClean="0"/>
              <a:t>ос</a:t>
            </a:r>
            <a:r>
              <a:rPr lang="ru-RU" sz="4000" b="1" dirty="0" smtClean="0"/>
              <a:t>. </a:t>
            </a:r>
            <a:endParaRPr lang="en-US" sz="4000" b="1" dirty="0" smtClean="0"/>
          </a:p>
          <a:p>
            <a:r>
              <a:rPr lang="ru-RU" sz="4000" b="1" dirty="0" smtClean="0"/>
              <a:t>Т</a:t>
            </a:r>
            <a:r>
              <a:rPr lang="en-US" sz="4000" b="1" dirty="0" smtClean="0"/>
              <a:t>_</a:t>
            </a:r>
            <a:r>
              <a:rPr lang="ru-RU" sz="4000" b="1" dirty="0" err="1" smtClean="0"/>
              <a:t>офим</a:t>
            </a:r>
            <a:r>
              <a:rPr lang="ru-RU" sz="4000" b="1" dirty="0" smtClean="0"/>
              <a:t> </a:t>
            </a:r>
            <a:r>
              <a:rPr lang="ru-RU" sz="4000" b="1" dirty="0" smtClean="0"/>
              <a:t>где-то на </a:t>
            </a:r>
            <a:r>
              <a:rPr lang="ru-RU" sz="4000" b="1" dirty="0" err="1" smtClean="0"/>
              <a:t>ст</a:t>
            </a:r>
            <a:r>
              <a:rPr lang="en-US" sz="4000" b="1" dirty="0" smtClean="0"/>
              <a:t>_</a:t>
            </a:r>
            <a:r>
              <a:rPr lang="ru-RU" sz="4000" b="1" dirty="0" err="1" smtClean="0"/>
              <a:t>ойке</a:t>
            </a:r>
            <a:r>
              <a:rPr lang="ru-RU" sz="4000" b="1" dirty="0" smtClean="0"/>
              <a:t>.</a:t>
            </a:r>
            <a:endParaRPr lang="en-US" sz="4000" b="1" dirty="0" smtClean="0"/>
          </a:p>
          <a:p>
            <a:r>
              <a:rPr lang="ru-RU" sz="4000" b="1" dirty="0" smtClean="0"/>
              <a:t>Один </a:t>
            </a:r>
            <a:r>
              <a:rPr lang="ru-RU" sz="4000" b="1" dirty="0" smtClean="0"/>
              <a:t>за </a:t>
            </a:r>
            <a:r>
              <a:rPr lang="ru-RU" sz="4000" b="1" dirty="0" err="1" smtClean="0"/>
              <a:t>д</a:t>
            </a:r>
            <a:r>
              <a:rPr lang="en-US" sz="4000" b="1" dirty="0" smtClean="0"/>
              <a:t>_</a:t>
            </a:r>
            <a:r>
              <a:rPr lang="ru-RU" sz="4000" b="1" dirty="0" err="1" smtClean="0"/>
              <a:t>угим</a:t>
            </a:r>
            <a:r>
              <a:rPr lang="ru-RU" sz="4000" b="1" dirty="0" smtClean="0"/>
              <a:t> мат</a:t>
            </a:r>
            <a:r>
              <a:rPr lang="en-US" sz="4000" b="1" dirty="0" smtClean="0"/>
              <a:t>_</a:t>
            </a:r>
            <a:r>
              <a:rPr lang="ru-RU" sz="4000" b="1" dirty="0" smtClean="0"/>
              <a:t>осы </a:t>
            </a:r>
            <a:r>
              <a:rPr lang="ru-RU" sz="4000" b="1" dirty="0" smtClean="0"/>
              <a:t>идут по </a:t>
            </a:r>
            <a:r>
              <a:rPr lang="ru-RU" sz="4000" b="1" dirty="0" smtClean="0"/>
              <a:t>т</a:t>
            </a:r>
            <a:r>
              <a:rPr lang="en-US" sz="4000" b="1" dirty="0" smtClean="0"/>
              <a:t>_</a:t>
            </a:r>
            <a:r>
              <a:rPr lang="ru-RU" sz="4000" b="1" dirty="0" err="1" smtClean="0"/>
              <a:t>апу</a:t>
            </a:r>
            <a:r>
              <a:rPr lang="ru-RU" sz="4000" b="1" dirty="0" smtClean="0"/>
              <a:t>. </a:t>
            </a:r>
            <a:endParaRPr lang="en-US" sz="4000" b="1" dirty="0" smtClean="0"/>
          </a:p>
          <a:p>
            <a:r>
              <a:rPr lang="ru-RU" sz="4000" b="1" dirty="0" smtClean="0"/>
              <a:t>Уважайте т</a:t>
            </a:r>
            <a:r>
              <a:rPr lang="en-US" sz="4000" b="1" dirty="0" smtClean="0"/>
              <a:t>_</a:t>
            </a:r>
            <a:r>
              <a:rPr lang="ru-RU" sz="4000" b="1" dirty="0" smtClean="0"/>
              <a:t>уд</a:t>
            </a:r>
            <a:r>
              <a:rPr lang="ru-RU" sz="4000" b="1" dirty="0" smtClean="0"/>
              <a:t>, любите </a:t>
            </a:r>
            <a:r>
              <a:rPr lang="ru-RU" sz="4000" b="1" dirty="0" smtClean="0"/>
              <a:t>т</a:t>
            </a:r>
            <a:r>
              <a:rPr lang="en-US" sz="4000" b="1" dirty="0" smtClean="0"/>
              <a:t>_</a:t>
            </a:r>
            <a:r>
              <a:rPr lang="ru-RU" sz="4000" b="1" dirty="0" smtClean="0"/>
              <a:t>уд</a:t>
            </a:r>
            <a:r>
              <a:rPr lang="ru-RU" sz="4000" b="1" dirty="0" smtClean="0"/>
              <a:t>. </a:t>
            </a:r>
            <a:endParaRPr lang="en-US" sz="4000" b="1" dirty="0" smtClean="0"/>
          </a:p>
          <a:p>
            <a:r>
              <a:rPr lang="ru-RU" sz="4000" b="1" dirty="0" smtClean="0"/>
              <a:t>Под</a:t>
            </a:r>
            <a:r>
              <a:rPr lang="en-US" sz="4000" b="1" dirty="0" smtClean="0"/>
              <a:t>_</a:t>
            </a:r>
            <a:r>
              <a:rPr lang="ru-RU" sz="4000" b="1" dirty="0" err="1" smtClean="0"/>
              <a:t>осток</a:t>
            </a:r>
            <a:r>
              <a:rPr lang="ru-RU" sz="4000" b="1" dirty="0" smtClean="0"/>
              <a:t> </a:t>
            </a:r>
            <a:r>
              <a:rPr lang="ru-RU" sz="4000" b="1" dirty="0" smtClean="0"/>
              <a:t>с </a:t>
            </a:r>
            <a:r>
              <a:rPr lang="ru-RU" sz="4000" b="1" dirty="0" smtClean="0"/>
              <a:t>т</a:t>
            </a:r>
            <a:r>
              <a:rPr lang="en-US" sz="4000" b="1" dirty="0" smtClean="0"/>
              <a:t>_</a:t>
            </a:r>
            <a:r>
              <a:rPr lang="ru-RU" sz="4000" b="1" dirty="0" smtClean="0"/>
              <a:t>удом </a:t>
            </a:r>
            <a:r>
              <a:rPr lang="ru-RU" sz="4000" b="1" dirty="0" smtClean="0"/>
              <a:t>несёт </a:t>
            </a:r>
            <a:r>
              <a:rPr lang="ru-RU" sz="4000" b="1" dirty="0" smtClean="0"/>
              <a:t>вед</a:t>
            </a:r>
            <a:r>
              <a:rPr lang="en-US" sz="4000" b="1" dirty="0" smtClean="0"/>
              <a:t>_</a:t>
            </a:r>
            <a:r>
              <a:rPr lang="ru-RU" sz="4000" b="1" dirty="0" smtClean="0"/>
              <a:t>о </a:t>
            </a:r>
            <a:r>
              <a:rPr lang="ru-RU" sz="4000" b="1" dirty="0" smtClean="0"/>
              <a:t>с водой. </a:t>
            </a:r>
            <a:endParaRPr lang="en-US" sz="4000" b="1" dirty="0" smtClean="0"/>
          </a:p>
          <a:p>
            <a:r>
              <a:rPr lang="ru-RU" sz="4000" b="1" dirty="0" smtClean="0"/>
              <a:t>У мет</a:t>
            </a:r>
            <a:r>
              <a:rPr lang="en-US" sz="4000" b="1" dirty="0" smtClean="0"/>
              <a:t>_</a:t>
            </a:r>
            <a:r>
              <a:rPr lang="ru-RU" sz="4000" b="1" dirty="0" smtClean="0"/>
              <a:t>о </a:t>
            </a:r>
            <a:r>
              <a:rPr lang="ru-RU" sz="4000" b="1" dirty="0" err="1" smtClean="0"/>
              <a:t>кинотеат</a:t>
            </a:r>
            <a:r>
              <a:rPr lang="en-US" sz="4000" b="1" dirty="0" smtClean="0"/>
              <a:t>_</a:t>
            </a:r>
            <a:r>
              <a:rPr lang="ru-RU" sz="4000" b="1" dirty="0" smtClean="0"/>
              <a:t> </a:t>
            </a:r>
            <a:r>
              <a:rPr lang="ru-RU" sz="4000" b="1" dirty="0" smtClean="0"/>
              <a:t>для детей.</a:t>
            </a:r>
            <a:endParaRPr lang="ru-RU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85728"/>
            <a:ext cx="8076464" cy="5962672"/>
          </a:xfrm>
        </p:spPr>
        <p:txBody>
          <a:bodyPr/>
          <a:lstStyle/>
          <a:p>
            <a:r>
              <a:rPr lang="ru-RU" b="1" dirty="0" err="1" smtClean="0"/>
              <a:t>Фёдо</a:t>
            </a:r>
            <a:r>
              <a:rPr lang="en-US" b="1" dirty="0" smtClean="0"/>
              <a:t>_</a:t>
            </a:r>
            <a:r>
              <a:rPr lang="ru-RU" b="1" dirty="0" smtClean="0"/>
              <a:t> </a:t>
            </a:r>
            <a:r>
              <a:rPr lang="ru-RU" b="1" dirty="0" smtClean="0"/>
              <a:t>метёт </a:t>
            </a:r>
            <a:r>
              <a:rPr lang="ru-RU" b="1" dirty="0" err="1" smtClean="0"/>
              <a:t>дво</a:t>
            </a:r>
            <a:r>
              <a:rPr lang="en-US" b="1" dirty="0" smtClean="0"/>
              <a:t>_</a:t>
            </a:r>
            <a:r>
              <a:rPr lang="ru-RU" b="1" dirty="0" smtClean="0"/>
              <a:t>, </a:t>
            </a:r>
            <a:r>
              <a:rPr lang="ru-RU" b="1" dirty="0" smtClean="0"/>
              <a:t>Егор чистит </a:t>
            </a:r>
            <a:r>
              <a:rPr lang="ru-RU" b="1" dirty="0" err="1" smtClean="0"/>
              <a:t>ковё</a:t>
            </a:r>
            <a:r>
              <a:rPr lang="en-US" b="1" dirty="0" smtClean="0"/>
              <a:t>_</a:t>
            </a:r>
            <a:r>
              <a:rPr lang="ru-RU" b="1" dirty="0" smtClean="0"/>
              <a:t>. </a:t>
            </a:r>
            <a:endParaRPr lang="en-US" b="1" dirty="0" smtClean="0"/>
          </a:p>
          <a:p>
            <a:r>
              <a:rPr lang="ru-RU" b="1" dirty="0" smtClean="0"/>
              <a:t>В ко</a:t>
            </a:r>
            <a:r>
              <a:rPr lang="en-US" b="1" dirty="0" smtClean="0"/>
              <a:t>_</a:t>
            </a:r>
            <a:r>
              <a:rPr lang="ru-RU" b="1" dirty="0" err="1" smtClean="0"/>
              <a:t>зине</a:t>
            </a:r>
            <a:r>
              <a:rPr lang="ru-RU" b="1" dirty="0" smtClean="0"/>
              <a:t> а</a:t>
            </a:r>
            <a:r>
              <a:rPr lang="en-US" b="1" dirty="0" smtClean="0"/>
              <a:t>_</a:t>
            </a:r>
            <a:r>
              <a:rPr lang="ru-RU" b="1" dirty="0" smtClean="0"/>
              <a:t>бузы</a:t>
            </a:r>
            <a:r>
              <a:rPr lang="ru-RU" b="1" dirty="0" smtClean="0"/>
              <a:t>. </a:t>
            </a:r>
            <a:endParaRPr lang="en-US" b="1" dirty="0" smtClean="0"/>
          </a:p>
          <a:p>
            <a:r>
              <a:rPr lang="ru-RU" b="1" dirty="0" smtClean="0"/>
              <a:t>На па</a:t>
            </a:r>
            <a:r>
              <a:rPr lang="en-US" b="1" dirty="0" smtClean="0"/>
              <a:t>_</a:t>
            </a:r>
            <a:r>
              <a:rPr lang="ru-RU" b="1" dirty="0" smtClean="0"/>
              <a:t>те </a:t>
            </a:r>
            <a:r>
              <a:rPr lang="ru-RU" b="1" dirty="0" smtClean="0"/>
              <a:t>книги и </a:t>
            </a:r>
            <a:r>
              <a:rPr lang="ru-RU" b="1" dirty="0" err="1" smtClean="0"/>
              <a:t>тет</a:t>
            </a:r>
            <a:r>
              <a:rPr lang="en-US" b="1" dirty="0" smtClean="0"/>
              <a:t>_</a:t>
            </a:r>
            <a:r>
              <a:rPr lang="ru-RU" b="1" dirty="0" err="1" smtClean="0"/>
              <a:t>ади</a:t>
            </a:r>
            <a:r>
              <a:rPr lang="ru-RU" b="1" dirty="0" smtClean="0"/>
              <a:t>. </a:t>
            </a:r>
            <a:endParaRPr lang="en-US" b="1" dirty="0" smtClean="0"/>
          </a:p>
          <a:p>
            <a:r>
              <a:rPr lang="ru-RU" b="1" dirty="0" smtClean="0"/>
              <a:t>Пионе</a:t>
            </a:r>
            <a:r>
              <a:rPr lang="en-US" b="1" dirty="0" smtClean="0"/>
              <a:t>_</a:t>
            </a:r>
            <a:r>
              <a:rPr lang="ru-RU" b="1" dirty="0" smtClean="0"/>
              <a:t> </a:t>
            </a:r>
            <a:r>
              <a:rPr lang="ru-RU" b="1" dirty="0" smtClean="0"/>
              <a:t>в </a:t>
            </a:r>
            <a:r>
              <a:rPr lang="ru-RU" b="1" dirty="0" err="1" smtClean="0"/>
              <a:t>фо</a:t>
            </a:r>
            <a:r>
              <a:rPr lang="en-US" b="1" dirty="0" smtClean="0"/>
              <a:t>_</a:t>
            </a:r>
            <a:r>
              <a:rPr lang="ru-RU" b="1" dirty="0" err="1" smtClean="0"/>
              <a:t>ме</a:t>
            </a:r>
            <a:r>
              <a:rPr lang="ru-RU" b="1" dirty="0" smtClean="0"/>
              <a:t>. </a:t>
            </a:r>
            <a:endParaRPr lang="en-US" b="1" dirty="0" smtClean="0"/>
          </a:p>
          <a:p>
            <a:r>
              <a:rPr lang="ru-RU" b="1" dirty="0" smtClean="0"/>
              <a:t>На </a:t>
            </a:r>
            <a:r>
              <a:rPr lang="ru-RU" b="1" dirty="0" smtClean="0"/>
              <a:t>стене </a:t>
            </a:r>
            <a:r>
              <a:rPr lang="ru-RU" b="1" dirty="0" err="1" smtClean="0"/>
              <a:t>ка</a:t>
            </a:r>
            <a:r>
              <a:rPr lang="en-US" b="1" dirty="0" smtClean="0"/>
              <a:t>_</a:t>
            </a:r>
            <a:r>
              <a:rPr lang="ru-RU" b="1" dirty="0" smtClean="0"/>
              <a:t>та</a:t>
            </a:r>
            <a:r>
              <a:rPr lang="ru-RU" b="1" dirty="0" smtClean="0"/>
              <a:t>. </a:t>
            </a:r>
            <a:endParaRPr lang="en-US" b="1" dirty="0" smtClean="0"/>
          </a:p>
          <a:p>
            <a:r>
              <a:rPr lang="ru-RU" b="1" dirty="0" smtClean="0"/>
              <a:t>В </a:t>
            </a:r>
            <a:r>
              <a:rPr lang="ru-RU" b="1" dirty="0" smtClean="0"/>
              <a:t>комнате </a:t>
            </a:r>
            <a:r>
              <a:rPr lang="ru-RU" b="1" dirty="0" smtClean="0"/>
              <a:t>я</a:t>
            </a:r>
            <a:r>
              <a:rPr lang="en-US" b="1" dirty="0" smtClean="0"/>
              <a:t>_</a:t>
            </a:r>
            <a:r>
              <a:rPr lang="ru-RU" b="1" dirty="0" smtClean="0"/>
              <a:t>кий </a:t>
            </a:r>
            <a:r>
              <a:rPr lang="ru-RU" b="1" dirty="0" err="1" smtClean="0"/>
              <a:t>абажу</a:t>
            </a:r>
            <a:r>
              <a:rPr lang="en-US" b="1" dirty="0" smtClean="0"/>
              <a:t>_</a:t>
            </a:r>
            <a:r>
              <a:rPr lang="ru-RU" b="1" dirty="0" smtClean="0"/>
              <a:t>. </a:t>
            </a:r>
            <a:endParaRPr lang="en-US" b="1" dirty="0" smtClean="0"/>
          </a:p>
          <a:p>
            <a:r>
              <a:rPr lang="ru-RU" b="1" dirty="0" smtClean="0"/>
              <a:t>Зимой </a:t>
            </a:r>
            <a:r>
              <a:rPr lang="ru-RU" b="1" dirty="0" smtClean="0"/>
              <a:t>в парке </a:t>
            </a:r>
            <a:r>
              <a:rPr lang="ru-RU" b="1" dirty="0" smtClean="0"/>
              <a:t>го</a:t>
            </a:r>
            <a:r>
              <a:rPr lang="en-US" b="1" dirty="0" smtClean="0"/>
              <a:t>_</a:t>
            </a:r>
            <a:r>
              <a:rPr lang="ru-RU" b="1" dirty="0" err="1" smtClean="0"/>
              <a:t>ка</a:t>
            </a:r>
            <a:r>
              <a:rPr lang="ru-RU" b="1" dirty="0" smtClean="0"/>
              <a:t>. </a:t>
            </a:r>
            <a:endParaRPr lang="en-US" b="1" dirty="0" smtClean="0"/>
          </a:p>
          <a:p>
            <a:r>
              <a:rPr lang="ru-RU" b="1" dirty="0" smtClean="0"/>
              <a:t>Насыпь </a:t>
            </a:r>
            <a:r>
              <a:rPr lang="ru-RU" b="1" dirty="0" err="1" smtClean="0"/>
              <a:t>саха</a:t>
            </a:r>
            <a:r>
              <a:rPr lang="en-US" b="1" dirty="0" smtClean="0"/>
              <a:t>_</a:t>
            </a:r>
            <a:r>
              <a:rPr lang="ru-RU" b="1" dirty="0" smtClean="0"/>
              <a:t> </a:t>
            </a:r>
            <a:r>
              <a:rPr lang="ru-RU" b="1" dirty="0" smtClean="0"/>
              <a:t>в </a:t>
            </a:r>
            <a:r>
              <a:rPr lang="ru-RU" b="1" dirty="0" err="1" smtClean="0"/>
              <a:t>кефи</a:t>
            </a:r>
            <a:r>
              <a:rPr lang="en-US" b="1" dirty="0" smtClean="0"/>
              <a:t>_</a:t>
            </a:r>
            <a:r>
              <a:rPr lang="ru-RU" b="1" dirty="0" smtClean="0"/>
              <a:t>. </a:t>
            </a:r>
            <a:endParaRPr lang="en-US" b="1" dirty="0" smtClean="0"/>
          </a:p>
          <a:p>
            <a:r>
              <a:rPr lang="ru-RU" b="1" dirty="0" smtClean="0"/>
              <a:t>На </a:t>
            </a:r>
            <a:r>
              <a:rPr lang="ru-RU" b="1" dirty="0" err="1" smtClean="0"/>
              <a:t>ма</a:t>
            </a:r>
            <a:r>
              <a:rPr lang="en-US" b="1" dirty="0" smtClean="0"/>
              <a:t>_</a:t>
            </a:r>
            <a:r>
              <a:rPr lang="ru-RU" b="1" dirty="0" err="1" smtClean="0"/>
              <a:t>ке</a:t>
            </a:r>
            <a:r>
              <a:rPr lang="ru-RU" b="1" dirty="0" smtClean="0"/>
              <a:t> </a:t>
            </a:r>
            <a:r>
              <a:rPr lang="ru-RU" b="1" dirty="0" smtClean="0"/>
              <a:t>наш </a:t>
            </a:r>
            <a:r>
              <a:rPr lang="ru-RU" b="1" dirty="0" err="1" smtClean="0"/>
              <a:t>ге</a:t>
            </a:r>
            <a:r>
              <a:rPr lang="en-US" b="1" dirty="0" smtClean="0"/>
              <a:t>_</a:t>
            </a:r>
            <a:r>
              <a:rPr lang="ru-RU" b="1" dirty="0" smtClean="0"/>
              <a:t>б</a:t>
            </a:r>
            <a:r>
              <a:rPr lang="ru-RU" b="1" dirty="0" smtClean="0"/>
              <a:t>: </a:t>
            </a:r>
            <a:r>
              <a:rPr lang="ru-RU" b="1" dirty="0" smtClean="0"/>
              <a:t>се</a:t>
            </a:r>
            <a:r>
              <a:rPr lang="en-US" b="1" dirty="0" smtClean="0"/>
              <a:t>_</a:t>
            </a:r>
            <a:r>
              <a:rPr lang="ru-RU" b="1" dirty="0" err="1" smtClean="0"/>
              <a:t>п</a:t>
            </a:r>
            <a:r>
              <a:rPr lang="ru-RU" b="1" dirty="0" smtClean="0"/>
              <a:t> </a:t>
            </a:r>
            <a:r>
              <a:rPr lang="ru-RU" b="1" dirty="0" smtClean="0"/>
              <a:t>и молот. </a:t>
            </a:r>
            <a:endParaRPr lang="en-US" b="1" dirty="0" smtClean="0"/>
          </a:p>
          <a:p>
            <a:r>
              <a:rPr lang="ru-RU" b="1" dirty="0" smtClean="0"/>
              <a:t>У Ге</a:t>
            </a:r>
            <a:r>
              <a:rPr lang="en-US" b="1" dirty="0" smtClean="0"/>
              <a:t>_</a:t>
            </a:r>
            <a:r>
              <a:rPr lang="ru-RU" b="1" dirty="0" err="1" smtClean="0"/>
              <a:t>мана</a:t>
            </a:r>
            <a:r>
              <a:rPr lang="ru-RU" b="1" dirty="0" smtClean="0"/>
              <a:t> </a:t>
            </a:r>
            <a:r>
              <a:rPr lang="ru-RU" b="1" dirty="0" smtClean="0"/>
              <a:t>мама </a:t>
            </a:r>
            <a:r>
              <a:rPr lang="ru-RU" b="1" dirty="0" err="1" smtClean="0"/>
              <a:t>докто</a:t>
            </a:r>
            <a:r>
              <a:rPr lang="en-US" b="1" dirty="0" smtClean="0"/>
              <a:t>_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14290"/>
            <a:ext cx="7790712" cy="603411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Горы, актёр, мундир, боксёр, шахтёр, помидор, рыбаки</a:t>
            </a:r>
            <a:r>
              <a:rPr lang="ru-RU" sz="3600" b="1" dirty="0" smtClean="0"/>
              <a:t>, </a:t>
            </a:r>
            <a:r>
              <a:rPr lang="ru-RU" sz="3600" b="1" dirty="0" smtClean="0"/>
              <a:t>пёрышко</a:t>
            </a:r>
            <a:r>
              <a:rPr lang="en-US" sz="3600" b="1" dirty="0" smtClean="0"/>
              <a:t>, </a:t>
            </a:r>
            <a:r>
              <a:rPr lang="ru-RU" sz="3600" b="1" dirty="0" smtClean="0"/>
              <a:t>простор</a:t>
            </a:r>
            <a:r>
              <a:rPr lang="ru-RU" sz="3600" b="1" dirty="0" smtClean="0"/>
              <a:t>, разгар, размер, разговор, раствор, квартира, мрамор, </a:t>
            </a:r>
            <a:r>
              <a:rPr lang="ru-RU" sz="3600" b="1" dirty="0" smtClean="0"/>
              <a:t>маршрут, </a:t>
            </a:r>
            <a:r>
              <a:rPr lang="ru-RU" sz="3600" b="1" dirty="0" smtClean="0"/>
              <a:t>роль, руль, </a:t>
            </a:r>
            <a:r>
              <a:rPr lang="ru-RU" sz="3600" b="1" dirty="0" smtClean="0"/>
              <a:t>орёл</a:t>
            </a:r>
            <a:r>
              <a:rPr lang="ru-RU" sz="3600" b="1" dirty="0" smtClean="0"/>
              <a:t>, апрель, </a:t>
            </a:r>
            <a:r>
              <a:rPr lang="ru-RU" sz="3600" b="1" dirty="0" smtClean="0"/>
              <a:t>лагерь</a:t>
            </a:r>
            <a:r>
              <a:rPr lang="ru-RU" sz="3600" b="1" dirty="0" smtClean="0"/>
              <a:t>, люстра, слесарь, рельсы, </a:t>
            </a:r>
            <a:r>
              <a:rPr lang="ru-RU" sz="3600" b="1" dirty="0" smtClean="0"/>
              <a:t>грелка, </a:t>
            </a:r>
            <a:r>
              <a:rPr lang="ru-RU" sz="3600" b="1" dirty="0" smtClean="0"/>
              <a:t>кресло, </a:t>
            </a:r>
            <a:r>
              <a:rPr lang="ru-RU" sz="3600" b="1" dirty="0" smtClean="0"/>
              <a:t>зритель, кролик, </a:t>
            </a:r>
            <a:r>
              <a:rPr lang="ru-RU" sz="3600" b="1" dirty="0" smtClean="0"/>
              <a:t>зеркало, </a:t>
            </a:r>
            <a:r>
              <a:rPr lang="ru-RU" sz="3600" b="1" dirty="0" smtClean="0"/>
              <a:t>маляр</a:t>
            </a:r>
            <a:r>
              <a:rPr lang="ru-RU" sz="3600" b="1" dirty="0" smtClean="0"/>
              <a:t>, столяр, рулет, рулон, </a:t>
            </a:r>
            <a:r>
              <a:rPr lang="ru-RU" sz="3600" b="1" dirty="0" smtClean="0"/>
              <a:t>рассол.</a:t>
            </a:r>
            <a:endParaRPr lang="ru-RU" sz="36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0"/>
            <a:ext cx="8572528" cy="6500834"/>
          </a:xfrm>
        </p:spPr>
        <p:txBody>
          <a:bodyPr>
            <a:noAutofit/>
          </a:bodyPr>
          <a:lstStyle/>
          <a:p>
            <a:r>
              <a:rPr lang="ru-RU" sz="3600" b="1" dirty="0" err="1" smtClean="0"/>
              <a:t>Б_ат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наде_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ха_ат</a:t>
            </a:r>
            <a:r>
              <a:rPr lang="ru-RU" sz="3600" b="1" dirty="0" smtClean="0"/>
              <a:t>. </a:t>
            </a:r>
            <a:endParaRPr lang="ru-RU" sz="3600" b="1" dirty="0" smtClean="0"/>
          </a:p>
          <a:p>
            <a:r>
              <a:rPr lang="ru-RU" sz="3600" b="1" dirty="0" err="1" smtClean="0"/>
              <a:t>Мара</a:t>
            </a:r>
            <a:r>
              <a:rPr lang="ru-RU" sz="3600" b="1" dirty="0" smtClean="0"/>
              <a:t> </a:t>
            </a:r>
            <a:r>
              <a:rPr lang="ru-RU" sz="3600" b="1" dirty="0" smtClean="0"/>
              <a:t>и Мила </a:t>
            </a:r>
            <a:r>
              <a:rPr lang="ru-RU" sz="3600" b="1" dirty="0" err="1" smtClean="0"/>
              <a:t>по_оли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ого_од</a:t>
            </a:r>
            <a:r>
              <a:rPr lang="ru-RU" sz="3600" b="1" dirty="0" smtClean="0"/>
              <a:t>. </a:t>
            </a:r>
            <a:endParaRPr lang="ru-RU" sz="3600" b="1" dirty="0" smtClean="0"/>
          </a:p>
          <a:p>
            <a:r>
              <a:rPr lang="ru-RU" sz="3600" b="1" dirty="0" smtClean="0"/>
              <a:t>Он </a:t>
            </a:r>
            <a:r>
              <a:rPr lang="ru-RU" sz="3600" b="1" dirty="0" smtClean="0"/>
              <a:t>— отважный </a:t>
            </a:r>
            <a:r>
              <a:rPr lang="ru-RU" sz="3600" b="1" dirty="0" err="1" smtClean="0"/>
              <a:t>ве_холаз</a:t>
            </a:r>
            <a:r>
              <a:rPr lang="ru-RU" sz="3600" b="1" dirty="0" smtClean="0"/>
              <a:t>, в небе он не </a:t>
            </a:r>
            <a:r>
              <a:rPr lang="ru-RU" sz="3600" b="1" dirty="0" err="1" smtClean="0"/>
              <a:t>пе_вый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_аз</a:t>
            </a:r>
            <a:r>
              <a:rPr lang="ru-RU" sz="3600" b="1" dirty="0" smtClean="0"/>
              <a:t>. </a:t>
            </a:r>
            <a:endParaRPr lang="ru-RU" sz="3600" b="1" dirty="0" smtClean="0"/>
          </a:p>
          <a:p>
            <a:r>
              <a:rPr lang="ru-RU" sz="3600" b="1" dirty="0" err="1" smtClean="0"/>
              <a:t>Сва_им</a:t>
            </a:r>
            <a:r>
              <a:rPr lang="ru-RU" sz="3600" b="1" dirty="0" smtClean="0"/>
              <a:t> </a:t>
            </a:r>
            <a:r>
              <a:rPr lang="ru-RU" sz="3600" b="1" dirty="0" smtClean="0"/>
              <a:t>это сухое дерево, </a:t>
            </a:r>
            <a:r>
              <a:rPr lang="ru-RU" sz="3600" b="1" dirty="0" err="1" smtClean="0"/>
              <a:t>_азведём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костё_</a:t>
            </a:r>
            <a:r>
              <a:rPr lang="ru-RU" sz="3600" b="1" dirty="0" smtClean="0"/>
              <a:t> </a:t>
            </a:r>
            <a:r>
              <a:rPr lang="ru-RU" sz="3600" b="1" dirty="0" smtClean="0"/>
              <a:t>и </a:t>
            </a:r>
            <a:r>
              <a:rPr lang="ru-RU" sz="3600" b="1" dirty="0" err="1" smtClean="0"/>
              <a:t>сва_им</a:t>
            </a:r>
            <a:r>
              <a:rPr lang="ru-RU" sz="3600" b="1" dirty="0" smtClean="0"/>
              <a:t> </a:t>
            </a:r>
            <a:r>
              <a:rPr lang="ru-RU" sz="3600" b="1" dirty="0" smtClean="0"/>
              <a:t>уху. </a:t>
            </a:r>
            <a:endParaRPr lang="ru-RU" sz="3600" b="1" dirty="0" smtClean="0"/>
          </a:p>
          <a:p>
            <a:r>
              <a:rPr lang="ru-RU" sz="3600" b="1" dirty="0" smtClean="0"/>
              <a:t>Я </a:t>
            </a:r>
            <a:r>
              <a:rPr lang="ru-RU" sz="3600" b="1" dirty="0" smtClean="0"/>
              <a:t>спешу на </a:t>
            </a:r>
            <a:r>
              <a:rPr lang="ru-RU" sz="3600" b="1" dirty="0" err="1" smtClean="0"/>
              <a:t>у_ок</a:t>
            </a:r>
            <a:r>
              <a:rPr lang="ru-RU" sz="3600" b="1" dirty="0" smtClean="0"/>
              <a:t> </a:t>
            </a:r>
            <a:r>
              <a:rPr lang="ru-RU" sz="3600" b="1" dirty="0" smtClean="0"/>
              <a:t>в </a:t>
            </a:r>
            <a:r>
              <a:rPr lang="ru-RU" sz="3600" b="1" dirty="0" err="1" smtClean="0"/>
              <a:t>пе_вый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к_асс</a:t>
            </a:r>
            <a:r>
              <a:rPr lang="ru-RU" sz="3600" b="1" dirty="0" smtClean="0"/>
              <a:t>. </a:t>
            </a:r>
            <a:endParaRPr lang="ru-RU" sz="3600" b="1" dirty="0" smtClean="0"/>
          </a:p>
          <a:p>
            <a:r>
              <a:rPr lang="ru-RU" sz="3600" b="1" dirty="0" smtClean="0"/>
              <a:t>Сегодня </a:t>
            </a:r>
            <a:r>
              <a:rPr lang="ru-RU" sz="3600" b="1" dirty="0" smtClean="0"/>
              <a:t>за </a:t>
            </a:r>
            <a:r>
              <a:rPr lang="ru-RU" sz="3600" b="1" dirty="0" err="1" smtClean="0"/>
              <a:t>па_ту</a:t>
            </a:r>
            <a:r>
              <a:rPr lang="ru-RU" sz="3600" b="1" dirty="0" smtClean="0"/>
              <a:t> </a:t>
            </a:r>
            <a:r>
              <a:rPr lang="ru-RU" sz="3600" b="1" dirty="0" smtClean="0"/>
              <a:t>сажусь в </a:t>
            </a:r>
            <a:r>
              <a:rPr lang="ru-RU" sz="3600" b="1" dirty="0" err="1" smtClean="0"/>
              <a:t>пе_вый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_аз</a:t>
            </a:r>
            <a:r>
              <a:rPr lang="ru-RU" sz="3600" b="1" dirty="0" smtClean="0"/>
              <a:t>! </a:t>
            </a:r>
            <a:endParaRPr lang="ru-RU" sz="3600" b="1" dirty="0" smtClean="0"/>
          </a:p>
          <a:p>
            <a:r>
              <a:rPr lang="ru-RU" sz="3600" b="1" dirty="0" err="1" smtClean="0"/>
              <a:t>Мы_о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се_о</a:t>
            </a:r>
            <a:r>
              <a:rPr lang="ru-RU" sz="3600" b="1" dirty="0" smtClean="0"/>
              <a:t>, да моет </a:t>
            </a:r>
            <a:r>
              <a:rPr lang="ru-RU" sz="3600" b="1" dirty="0" err="1" smtClean="0"/>
              <a:t>бе_о</a:t>
            </a:r>
            <a:r>
              <a:rPr lang="ru-RU" sz="3600" b="1" dirty="0" smtClean="0"/>
              <a:t>. </a:t>
            </a:r>
            <a:endParaRPr lang="ru-RU" sz="3600" b="1" dirty="0" smtClean="0"/>
          </a:p>
          <a:p>
            <a:r>
              <a:rPr lang="ru-RU" sz="3600" b="1" dirty="0" err="1" smtClean="0"/>
              <a:t>Стебе_ь</a:t>
            </a:r>
            <a:r>
              <a:rPr lang="ru-RU" sz="3600" b="1" dirty="0" smtClean="0"/>
              <a:t> </a:t>
            </a:r>
            <a:r>
              <a:rPr lang="ru-RU" sz="3600" b="1" dirty="0" smtClean="0"/>
              <a:t>рос и </a:t>
            </a:r>
            <a:r>
              <a:rPr lang="ru-RU" sz="3600" b="1" dirty="0" err="1" smtClean="0"/>
              <a:t>вы_ос</a:t>
            </a:r>
            <a:r>
              <a:rPr lang="ru-RU" sz="3600" b="1" dirty="0" smtClean="0"/>
              <a:t> </a:t>
            </a:r>
            <a:r>
              <a:rPr lang="ru-RU" sz="3600" b="1" dirty="0" smtClean="0"/>
              <a:t>в </a:t>
            </a:r>
            <a:r>
              <a:rPr lang="ru-RU" sz="3600" b="1" dirty="0" err="1" smtClean="0"/>
              <a:t>ко_ос</a:t>
            </a:r>
            <a:r>
              <a:rPr lang="ru-RU" sz="3600" b="1" dirty="0" smtClean="0"/>
              <a:t>.</a:t>
            </a:r>
            <a:endParaRPr lang="ru-RU" sz="36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0312" y="285728"/>
            <a:ext cx="8933688" cy="5962672"/>
          </a:xfrm>
        </p:spPr>
        <p:txBody>
          <a:bodyPr>
            <a:noAutofit/>
          </a:bodyPr>
          <a:lstStyle/>
          <a:p>
            <a:r>
              <a:rPr lang="ru-RU" sz="3600" b="1" dirty="0" err="1" smtClean="0"/>
              <a:t>Заск_ипело</a:t>
            </a:r>
            <a:r>
              <a:rPr lang="ru-RU" sz="3600" b="1" dirty="0" smtClean="0"/>
              <a:t> </a:t>
            </a:r>
            <a:r>
              <a:rPr lang="ru-RU" sz="3600" b="1" dirty="0" smtClean="0"/>
              <a:t>в </a:t>
            </a:r>
            <a:r>
              <a:rPr lang="ru-RU" sz="3600" b="1" dirty="0" err="1" smtClean="0"/>
              <a:t>_учке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ста_ое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пе_о</a:t>
            </a:r>
            <a:r>
              <a:rPr lang="ru-RU" sz="3600" b="1" dirty="0" smtClean="0"/>
              <a:t>. </a:t>
            </a:r>
            <a:endParaRPr lang="ru-RU" sz="3600" b="1" dirty="0" smtClean="0"/>
          </a:p>
          <a:p>
            <a:r>
              <a:rPr lang="ru-RU" sz="3600" b="1" dirty="0" err="1" smtClean="0"/>
              <a:t>Све_кают</a:t>
            </a:r>
            <a:r>
              <a:rPr lang="ru-RU" sz="3600" b="1" dirty="0" smtClean="0"/>
              <a:t> </a:t>
            </a:r>
            <a:r>
              <a:rPr lang="ru-RU" sz="3600" b="1" dirty="0" smtClean="0"/>
              <a:t>на </a:t>
            </a:r>
            <a:r>
              <a:rPr lang="ru-RU" sz="3600" b="1" dirty="0" err="1" smtClean="0"/>
              <a:t>мо_озе</a:t>
            </a:r>
            <a:r>
              <a:rPr lang="ru-RU" sz="3600" b="1" dirty="0" smtClean="0"/>
              <a:t> </a:t>
            </a:r>
            <a:r>
              <a:rPr lang="ru-RU" sz="3600" b="1" dirty="0" smtClean="0"/>
              <a:t>у </a:t>
            </a:r>
            <a:r>
              <a:rPr lang="ru-RU" sz="3600" b="1" dirty="0" smtClean="0"/>
              <a:t>саней </a:t>
            </a:r>
            <a:r>
              <a:rPr lang="ru-RU" sz="3600" b="1" dirty="0" smtClean="0"/>
              <a:t>полозья. </a:t>
            </a:r>
            <a:endParaRPr lang="ru-RU" sz="3600" b="1" dirty="0" smtClean="0"/>
          </a:p>
          <a:p>
            <a:r>
              <a:rPr lang="ru-RU" sz="3600" b="1" dirty="0" smtClean="0"/>
              <a:t>Сохнет </a:t>
            </a:r>
            <a:r>
              <a:rPr lang="ru-RU" sz="3600" b="1" dirty="0" err="1" smtClean="0"/>
              <a:t>свет_ая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_оса</a:t>
            </a:r>
            <a:r>
              <a:rPr lang="ru-RU" sz="3600" b="1" dirty="0" smtClean="0"/>
              <a:t>, звонки птичьи </a:t>
            </a:r>
            <a:r>
              <a:rPr lang="ru-RU" sz="3600" b="1" dirty="0" err="1" smtClean="0"/>
              <a:t>го_оса</a:t>
            </a:r>
            <a:r>
              <a:rPr lang="ru-RU" sz="3600" b="1" dirty="0" smtClean="0"/>
              <a:t>. </a:t>
            </a:r>
            <a:endParaRPr lang="ru-RU" sz="3600" b="1" dirty="0" smtClean="0"/>
          </a:p>
          <a:p>
            <a:r>
              <a:rPr lang="ru-RU" sz="3600" b="1" dirty="0" smtClean="0"/>
              <a:t>Снесла </a:t>
            </a:r>
            <a:r>
              <a:rPr lang="ru-RU" sz="3600" b="1" dirty="0" err="1" smtClean="0"/>
              <a:t>ку_ица</a:t>
            </a:r>
            <a:r>
              <a:rPr lang="ru-RU" sz="3600" b="1" dirty="0" smtClean="0"/>
              <a:t> </a:t>
            </a:r>
            <a:r>
              <a:rPr lang="ru-RU" sz="3600" b="1" dirty="0" smtClean="0"/>
              <a:t>яичко не </a:t>
            </a:r>
            <a:r>
              <a:rPr lang="ru-RU" sz="3600" b="1" dirty="0" err="1" smtClean="0"/>
              <a:t>п_остое</a:t>
            </a:r>
            <a:r>
              <a:rPr lang="ru-RU" sz="3600" b="1" dirty="0" smtClean="0"/>
              <a:t>, а </a:t>
            </a:r>
            <a:r>
              <a:rPr lang="ru-RU" sz="3600" b="1" dirty="0" err="1" smtClean="0"/>
              <a:t>зо_отое</a:t>
            </a:r>
            <a:r>
              <a:rPr lang="ru-RU" sz="3600" b="1" dirty="0" smtClean="0"/>
              <a:t>. </a:t>
            </a:r>
            <a:endParaRPr lang="ru-RU" sz="3600" b="1" dirty="0" smtClean="0"/>
          </a:p>
          <a:p>
            <a:r>
              <a:rPr lang="ru-RU" sz="3600" b="1" dirty="0" err="1" smtClean="0"/>
              <a:t>Испуга_и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д_уг</a:t>
            </a:r>
            <a:r>
              <a:rPr lang="ru-RU" sz="3600" b="1" dirty="0" smtClean="0"/>
              <a:t> </a:t>
            </a:r>
            <a:r>
              <a:rPr lang="ru-RU" sz="3600" b="1" dirty="0" smtClean="0"/>
              <a:t>друга </a:t>
            </a:r>
            <a:r>
              <a:rPr lang="ru-RU" sz="3600" b="1" dirty="0" err="1" smtClean="0"/>
              <a:t>о_ень</a:t>
            </a:r>
            <a:r>
              <a:rPr lang="ru-RU" sz="3600" b="1" dirty="0" smtClean="0"/>
              <a:t> </a:t>
            </a:r>
            <a:r>
              <a:rPr lang="ru-RU" sz="3600" b="1" dirty="0" smtClean="0"/>
              <a:t>и </a:t>
            </a:r>
            <a:r>
              <a:rPr lang="ru-RU" sz="3600" b="1" dirty="0" err="1" smtClean="0"/>
              <a:t>_</a:t>
            </a:r>
            <a:r>
              <a:rPr lang="ru-RU" sz="3600" b="1" dirty="0" err="1" smtClean="0"/>
              <a:t>ось</a:t>
            </a:r>
            <a:r>
              <a:rPr lang="ru-RU" sz="3600" b="1" dirty="0" smtClean="0"/>
              <a:t>. </a:t>
            </a:r>
            <a:endParaRPr lang="ru-RU" sz="3600" b="1" dirty="0" smtClean="0"/>
          </a:p>
          <a:p>
            <a:r>
              <a:rPr lang="ru-RU" sz="3600" b="1" dirty="0" smtClean="0"/>
              <a:t>Бегут </a:t>
            </a:r>
            <a:r>
              <a:rPr lang="ru-RU" sz="3600" b="1" dirty="0" err="1" smtClean="0"/>
              <a:t>в_озь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о_ень</a:t>
            </a:r>
            <a:r>
              <a:rPr lang="ru-RU" sz="3600" b="1" dirty="0" smtClean="0"/>
              <a:t> </a:t>
            </a:r>
            <a:r>
              <a:rPr lang="ru-RU" sz="3600" b="1" dirty="0" smtClean="0"/>
              <a:t>и </a:t>
            </a:r>
            <a:r>
              <a:rPr lang="ru-RU" sz="3600" b="1" dirty="0" err="1" smtClean="0"/>
              <a:t>_ось</a:t>
            </a:r>
            <a:r>
              <a:rPr lang="ru-RU" sz="3600" b="1" dirty="0" smtClean="0"/>
              <a:t>. </a:t>
            </a:r>
            <a:endParaRPr lang="ru-RU" sz="3600" b="1" dirty="0" smtClean="0"/>
          </a:p>
          <a:p>
            <a:r>
              <a:rPr lang="ru-RU" sz="3600" b="1" dirty="0" smtClean="0"/>
              <a:t>Вот </a:t>
            </a:r>
            <a:r>
              <a:rPr lang="ru-RU" sz="3600" b="1" dirty="0" err="1" smtClean="0"/>
              <a:t>сверну_и</a:t>
            </a:r>
            <a:r>
              <a:rPr lang="ru-RU" sz="3600" b="1" dirty="0" smtClean="0"/>
              <a:t> </a:t>
            </a:r>
            <a:r>
              <a:rPr lang="ru-RU" sz="3600" b="1" dirty="0" smtClean="0"/>
              <a:t>санки, и я на бок — хлоп! </a:t>
            </a:r>
            <a:endParaRPr lang="ru-RU" sz="3600" b="1" dirty="0" smtClean="0"/>
          </a:p>
          <a:p>
            <a:r>
              <a:rPr lang="ru-RU" sz="3600" b="1" dirty="0" err="1" smtClean="0"/>
              <a:t>Куба_ем</a:t>
            </a:r>
            <a:r>
              <a:rPr lang="ru-RU" sz="3600" b="1" dirty="0" smtClean="0"/>
              <a:t> </a:t>
            </a:r>
            <a:r>
              <a:rPr lang="ru-RU" sz="3600" b="1" dirty="0" smtClean="0"/>
              <a:t>качусь я под </a:t>
            </a:r>
            <a:r>
              <a:rPr lang="ru-RU" sz="3600" b="1" dirty="0" err="1" smtClean="0"/>
              <a:t>го_у</a:t>
            </a:r>
            <a:r>
              <a:rPr lang="ru-RU" sz="3600" b="1" dirty="0" smtClean="0"/>
              <a:t> </a:t>
            </a:r>
            <a:r>
              <a:rPr lang="ru-RU" sz="3600" b="1" dirty="0" smtClean="0"/>
              <a:t>в </a:t>
            </a:r>
            <a:r>
              <a:rPr lang="ru-RU" sz="3600" b="1" dirty="0" err="1" smtClean="0"/>
              <a:t>суг_об</a:t>
            </a:r>
            <a:r>
              <a:rPr lang="ru-RU" sz="3600" b="1" dirty="0" smtClean="0"/>
              <a:t>.</a:t>
            </a:r>
            <a:endParaRPr lang="ru-RU" sz="36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285728"/>
            <a:ext cx="8005026" cy="5962672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У Веры </a:t>
            </a:r>
            <a:r>
              <a:rPr lang="ru-RU" sz="3600" b="1" dirty="0" err="1" smtClean="0"/>
              <a:t>_</a:t>
            </a:r>
            <a:r>
              <a:rPr lang="ru-RU" sz="3600" b="1" dirty="0" err="1" smtClean="0"/>
              <a:t>учка</a:t>
            </a:r>
            <a:r>
              <a:rPr lang="ru-RU" sz="3600" b="1" dirty="0" smtClean="0"/>
              <a:t> </a:t>
            </a:r>
            <a:r>
              <a:rPr lang="ru-RU" sz="3600" b="1" dirty="0" smtClean="0"/>
              <a:t>лучше, чем у меня. </a:t>
            </a:r>
            <a:endParaRPr lang="ru-RU" sz="3600" b="1" dirty="0" smtClean="0"/>
          </a:p>
          <a:p>
            <a:r>
              <a:rPr lang="ru-RU" sz="3600" b="1" dirty="0" smtClean="0"/>
              <a:t>По </a:t>
            </a:r>
            <a:r>
              <a:rPr lang="ru-RU" sz="3600" b="1" dirty="0" err="1" smtClean="0"/>
              <a:t>по_ям</a:t>
            </a:r>
            <a:r>
              <a:rPr lang="ru-RU" sz="3600" b="1" dirty="0" smtClean="0"/>
              <a:t> </a:t>
            </a:r>
            <a:r>
              <a:rPr lang="ru-RU" sz="3600" b="1" dirty="0" smtClean="0"/>
              <a:t>бегут </a:t>
            </a:r>
            <a:r>
              <a:rPr lang="ru-RU" sz="3600" b="1" dirty="0" err="1" smtClean="0"/>
              <a:t>_учьи</a:t>
            </a:r>
            <a:r>
              <a:rPr lang="ru-RU" sz="3600" b="1" dirty="0" smtClean="0"/>
              <a:t>, на </a:t>
            </a:r>
            <a:r>
              <a:rPr lang="ru-RU" sz="3600" b="1" dirty="0" err="1" smtClean="0"/>
              <a:t>до_огах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_ужи</a:t>
            </a:r>
            <a:r>
              <a:rPr lang="ru-RU" sz="3600" b="1" dirty="0" smtClean="0"/>
              <a:t>. </a:t>
            </a:r>
            <a:endParaRPr lang="ru-RU" sz="3600" b="1" dirty="0" smtClean="0"/>
          </a:p>
          <a:p>
            <a:r>
              <a:rPr lang="ru-RU" sz="3600" b="1" dirty="0" err="1" smtClean="0"/>
              <a:t>При_етели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го_уби</a:t>
            </a:r>
            <a:r>
              <a:rPr lang="ru-RU" sz="3600" b="1" dirty="0" smtClean="0"/>
              <a:t>, сели возле </a:t>
            </a:r>
            <a:r>
              <a:rPr lang="ru-RU" sz="3600" b="1" dirty="0" err="1" smtClean="0"/>
              <a:t>про_уби</a:t>
            </a:r>
            <a:r>
              <a:rPr lang="ru-RU" sz="3600" b="1" dirty="0" smtClean="0"/>
              <a:t>. </a:t>
            </a:r>
            <a:endParaRPr lang="ru-RU" sz="3600" b="1" dirty="0" smtClean="0"/>
          </a:p>
          <a:p>
            <a:r>
              <a:rPr lang="ru-RU" sz="3600" b="1" dirty="0" smtClean="0"/>
              <a:t>Не </a:t>
            </a:r>
            <a:r>
              <a:rPr lang="ru-RU" sz="3600" b="1" dirty="0" smtClean="0"/>
              <a:t>заметил я, как вдруг из </a:t>
            </a:r>
            <a:r>
              <a:rPr lang="ru-RU" sz="3600" b="1" dirty="0" err="1" smtClean="0"/>
              <a:t>кошё_ки</a:t>
            </a:r>
            <a:r>
              <a:rPr lang="ru-RU" sz="3600" b="1" dirty="0" smtClean="0"/>
              <a:t> </a:t>
            </a:r>
            <a:r>
              <a:rPr lang="ru-RU" sz="3600" b="1" dirty="0" smtClean="0"/>
              <a:t>выпал </a:t>
            </a:r>
            <a:r>
              <a:rPr lang="ru-RU" sz="3600" b="1" dirty="0" err="1" smtClean="0"/>
              <a:t>_ук</a:t>
            </a:r>
            <a:r>
              <a:rPr lang="ru-RU" sz="3600" b="1" dirty="0" smtClean="0"/>
              <a:t>. </a:t>
            </a:r>
            <a:endParaRPr lang="ru-RU" sz="3600" b="1" dirty="0" smtClean="0"/>
          </a:p>
          <a:p>
            <a:r>
              <a:rPr lang="ru-RU" sz="3600" b="1" dirty="0" smtClean="0"/>
              <a:t>Зайка </a:t>
            </a:r>
            <a:r>
              <a:rPr lang="ru-RU" sz="3600" b="1" dirty="0" err="1" smtClean="0"/>
              <a:t>_етом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се_ый</a:t>
            </a:r>
            <a:r>
              <a:rPr lang="ru-RU" sz="3600" b="1" dirty="0" smtClean="0"/>
              <a:t>, а зимой </a:t>
            </a:r>
            <a:r>
              <a:rPr lang="ru-RU" sz="3600" b="1" dirty="0" err="1" smtClean="0"/>
              <a:t>бе_ый</a:t>
            </a:r>
            <a:r>
              <a:rPr lang="ru-RU" sz="3600" b="1" dirty="0" smtClean="0"/>
              <a:t>. </a:t>
            </a:r>
            <a:endParaRPr lang="ru-RU" sz="3600" b="1" dirty="0" smtClean="0"/>
          </a:p>
          <a:p>
            <a:r>
              <a:rPr lang="ru-RU" sz="3600" b="1" dirty="0" smtClean="0"/>
              <a:t>Куда </a:t>
            </a:r>
            <a:r>
              <a:rPr lang="ru-RU" sz="3600" b="1" dirty="0" smtClean="0"/>
              <a:t>ни глянь — везде </a:t>
            </a:r>
            <a:r>
              <a:rPr lang="ru-RU" sz="3600" b="1" dirty="0" err="1" smtClean="0"/>
              <a:t>ска_ы</a:t>
            </a:r>
            <a:r>
              <a:rPr lang="ru-RU" sz="3600" b="1" dirty="0" smtClean="0"/>
              <a:t> </a:t>
            </a:r>
            <a:r>
              <a:rPr lang="ru-RU" sz="3600" b="1" dirty="0" smtClean="0"/>
              <a:t>и </a:t>
            </a:r>
            <a:r>
              <a:rPr lang="ru-RU" sz="3600" b="1" smtClean="0"/>
              <a:t>го_ы</a:t>
            </a:r>
            <a:r>
              <a:rPr lang="ru-RU" sz="3600" b="1" dirty="0" smtClean="0"/>
              <a:t>. </a:t>
            </a:r>
            <a:endParaRPr lang="ru-RU" sz="36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</TotalTime>
  <Words>483</Words>
  <PresentationFormat>Экран (4:3)</PresentationFormat>
  <Paragraphs>47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</cp:revision>
  <dcterms:modified xsi:type="dcterms:W3CDTF">2013-03-15T17:53:57Z</dcterms:modified>
</cp:coreProperties>
</file>