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214290"/>
            <a:ext cx="7926708" cy="635798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 Саши </a:t>
            </a:r>
            <a:r>
              <a:rPr lang="ru-RU" b="1" dirty="0" err="1" smtClean="0"/>
              <a:t>ма</a:t>
            </a:r>
            <a:r>
              <a:rPr lang="en-US" b="1" dirty="0" smtClean="0"/>
              <a:t>_</a:t>
            </a:r>
            <a:r>
              <a:rPr lang="ru-RU" b="1" dirty="0" err="1" smtClean="0"/>
              <a:t>ина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У </a:t>
            </a:r>
            <a:r>
              <a:rPr lang="ru-RU" b="1" dirty="0" smtClean="0"/>
              <a:t>Сашеньки </a:t>
            </a:r>
            <a:r>
              <a:rPr lang="ru-RU" b="1" dirty="0" err="1" smtClean="0"/>
              <a:t>босоно</a:t>
            </a:r>
            <a:r>
              <a:rPr lang="en-US" b="1" dirty="0" smtClean="0"/>
              <a:t>_</a:t>
            </a:r>
            <a:r>
              <a:rPr lang="ru-RU" b="1" dirty="0" err="1" smtClean="0"/>
              <a:t>ки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Саша </a:t>
            </a:r>
            <a:r>
              <a:rPr lang="en-US" b="1" dirty="0" smtClean="0"/>
              <a:t>_</a:t>
            </a:r>
            <a:r>
              <a:rPr lang="ru-RU" b="1" dirty="0" err="1" smtClean="0"/>
              <a:t>ла</a:t>
            </a:r>
            <a:r>
              <a:rPr lang="ru-RU" b="1" dirty="0" smtClean="0"/>
              <a:t> </a:t>
            </a:r>
            <a:r>
              <a:rPr lang="ru-RU" b="1" dirty="0" smtClean="0"/>
              <a:t>со </a:t>
            </a:r>
            <a:r>
              <a:rPr lang="en-US" b="1" dirty="0" smtClean="0"/>
              <a:t>_</a:t>
            </a:r>
            <a:r>
              <a:rPr lang="ru-RU" b="1" dirty="0" err="1" smtClean="0"/>
              <a:t>тарушкой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Паша </a:t>
            </a:r>
            <a:r>
              <a:rPr lang="ru-RU" b="1" dirty="0" smtClean="0"/>
              <a:t>— </a:t>
            </a:r>
            <a:r>
              <a:rPr lang="ru-RU" b="1" dirty="0" smtClean="0"/>
              <a:t>труси</a:t>
            </a:r>
            <a:r>
              <a:rPr lang="en-US" b="1" dirty="0" smtClean="0"/>
              <a:t>_</a:t>
            </a:r>
            <a:r>
              <a:rPr lang="ru-RU" b="1" dirty="0" err="1" smtClean="0"/>
              <a:t>ка</a:t>
            </a:r>
            <a:r>
              <a:rPr lang="ru-RU" b="1" dirty="0" smtClean="0"/>
              <a:t>, </a:t>
            </a:r>
            <a:r>
              <a:rPr lang="en-US" b="1" dirty="0" smtClean="0"/>
              <a:t>_</a:t>
            </a:r>
            <a:r>
              <a:rPr lang="ru-RU" b="1" dirty="0" err="1" smtClean="0"/>
              <a:t>трашно</a:t>
            </a:r>
            <a:r>
              <a:rPr lang="ru-RU" b="1" dirty="0" smtClean="0"/>
              <a:t> </a:t>
            </a:r>
            <a:r>
              <a:rPr lang="ru-RU" b="1" dirty="0" smtClean="0"/>
              <a:t>ему. </a:t>
            </a:r>
            <a:endParaRPr lang="en-US" b="1" dirty="0" smtClean="0"/>
          </a:p>
          <a:p>
            <a:r>
              <a:rPr lang="ru-RU" b="1" dirty="0" err="1" smtClean="0"/>
              <a:t>Поспе</a:t>
            </a:r>
            <a:r>
              <a:rPr lang="en-US" b="1" dirty="0" smtClean="0"/>
              <a:t>_</a:t>
            </a:r>
            <a:r>
              <a:rPr lang="ru-RU" b="1" dirty="0" smtClean="0"/>
              <a:t>ишь </a:t>
            </a:r>
            <a:r>
              <a:rPr lang="ru-RU" b="1" dirty="0" smtClean="0"/>
              <a:t>— людей </a:t>
            </a:r>
            <a:r>
              <a:rPr lang="ru-RU" b="1" dirty="0" smtClean="0"/>
              <a:t>на</a:t>
            </a:r>
            <a:r>
              <a:rPr lang="en-US" b="1" dirty="0" smtClean="0"/>
              <a:t>_</a:t>
            </a:r>
            <a:r>
              <a:rPr lang="ru-RU" b="1" dirty="0" err="1" smtClean="0"/>
              <a:t>ме</a:t>
            </a:r>
            <a:r>
              <a:rPr lang="en-US" b="1" dirty="0" smtClean="0"/>
              <a:t>_</a:t>
            </a:r>
            <a:r>
              <a:rPr lang="ru-RU" b="1" dirty="0" smtClean="0"/>
              <a:t>ишь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Ко</a:t>
            </a:r>
            <a:r>
              <a:rPr lang="en-US" b="1" dirty="0" smtClean="0"/>
              <a:t>_</a:t>
            </a:r>
            <a:r>
              <a:rPr lang="ru-RU" b="1" dirty="0" err="1" smtClean="0"/>
              <a:t>ки</a:t>
            </a:r>
            <a:r>
              <a:rPr lang="ru-RU" b="1" dirty="0" smtClean="0"/>
              <a:t> </a:t>
            </a:r>
            <a:r>
              <a:rPr lang="en-US" b="1" dirty="0" smtClean="0"/>
              <a:t>_</a:t>
            </a:r>
            <a:r>
              <a:rPr lang="ru-RU" b="1" dirty="0" err="1" smtClean="0"/>
              <a:t>идят</a:t>
            </a:r>
            <a:r>
              <a:rPr lang="ru-RU" b="1" dirty="0" smtClean="0"/>
              <a:t> </a:t>
            </a:r>
            <a:r>
              <a:rPr lang="ru-RU" b="1" dirty="0" smtClean="0"/>
              <a:t>на </a:t>
            </a:r>
            <a:r>
              <a:rPr lang="ru-RU" b="1" dirty="0" smtClean="0"/>
              <a:t>око</a:t>
            </a:r>
            <a:r>
              <a:rPr lang="en-US" b="1" dirty="0" smtClean="0"/>
              <a:t>_</a:t>
            </a:r>
            <a:r>
              <a:rPr lang="ru-RU" b="1" dirty="0" err="1" smtClean="0"/>
              <a:t>ке</a:t>
            </a:r>
            <a:r>
              <a:rPr lang="ru-RU" b="1" dirty="0" smtClean="0"/>
              <a:t> </a:t>
            </a:r>
            <a:r>
              <a:rPr lang="ru-RU" b="1" dirty="0" smtClean="0"/>
              <a:t>и греются на </a:t>
            </a:r>
            <a:r>
              <a:rPr lang="en-US" b="1" dirty="0" smtClean="0"/>
              <a:t>_</a:t>
            </a:r>
            <a:r>
              <a:rPr lang="ru-RU" b="1" dirty="0" err="1" smtClean="0"/>
              <a:t>олнышке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И</a:t>
            </a:r>
            <a:r>
              <a:rPr lang="en-US" b="1" dirty="0" smtClean="0"/>
              <a:t>_</a:t>
            </a:r>
            <a:r>
              <a:rPr lang="ru-RU" b="1" dirty="0" smtClean="0"/>
              <a:t>пугался </a:t>
            </a:r>
            <a:r>
              <a:rPr lang="ru-RU" b="1" dirty="0" err="1" smtClean="0"/>
              <a:t>пету</a:t>
            </a:r>
            <a:r>
              <a:rPr lang="en-US" b="1" dirty="0" smtClean="0"/>
              <a:t>_</a:t>
            </a:r>
            <a:r>
              <a:rPr lang="ru-RU" b="1" dirty="0" err="1" smtClean="0"/>
              <a:t>ок</a:t>
            </a:r>
            <a:r>
              <a:rPr lang="ru-RU" b="1" dirty="0" smtClean="0"/>
              <a:t>, упал с </a:t>
            </a:r>
            <a:r>
              <a:rPr lang="ru-RU" b="1" dirty="0" err="1" smtClean="0"/>
              <a:t>кры</a:t>
            </a:r>
            <a:r>
              <a:rPr lang="en-US" b="1" dirty="0" smtClean="0"/>
              <a:t>_</a:t>
            </a:r>
            <a:r>
              <a:rPr lang="ru-RU" b="1" dirty="0" smtClean="0"/>
              <a:t>и </a:t>
            </a:r>
            <a:r>
              <a:rPr lang="ru-RU" b="1" dirty="0" smtClean="0"/>
              <a:t>на </a:t>
            </a:r>
            <a:r>
              <a:rPr lang="ru-RU" b="1" dirty="0" err="1" smtClean="0"/>
              <a:t>ше</a:t>
            </a:r>
            <a:r>
              <a:rPr lang="en-US" b="1" dirty="0" smtClean="0"/>
              <a:t>_</a:t>
            </a:r>
            <a:r>
              <a:rPr lang="ru-RU" b="1" dirty="0" smtClean="0"/>
              <a:t>ток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err="1" smtClean="0"/>
              <a:t>Скво</a:t>
            </a:r>
            <a:r>
              <a:rPr lang="en-US" b="1" dirty="0" smtClean="0"/>
              <a:t>_</a:t>
            </a:r>
            <a:r>
              <a:rPr lang="ru-RU" b="1" dirty="0" err="1" smtClean="0"/>
              <a:t>ь</a:t>
            </a:r>
            <a:r>
              <a:rPr lang="ru-RU" b="1" dirty="0" smtClean="0"/>
              <a:t> </a:t>
            </a:r>
            <a:r>
              <a:rPr lang="ru-RU" b="1" dirty="0" smtClean="0"/>
              <a:t>цветное </a:t>
            </a:r>
            <a:r>
              <a:rPr lang="ru-RU" b="1" dirty="0" err="1" smtClean="0"/>
              <a:t>стёклы</a:t>
            </a:r>
            <a:r>
              <a:rPr lang="en-US" b="1" dirty="0" smtClean="0"/>
              <a:t>_</a:t>
            </a:r>
            <a:r>
              <a:rPr lang="ru-RU" b="1" dirty="0" smtClean="0"/>
              <a:t>ко </a:t>
            </a:r>
            <a:r>
              <a:rPr lang="ru-RU" b="1" dirty="0" smtClean="0"/>
              <a:t>я </a:t>
            </a:r>
            <a:r>
              <a:rPr lang="ru-RU" b="1" dirty="0" smtClean="0"/>
              <a:t>в</a:t>
            </a:r>
            <a:r>
              <a:rPr lang="en-US" b="1" dirty="0" smtClean="0"/>
              <a:t>_</a:t>
            </a:r>
            <a:r>
              <a:rPr lang="ru-RU" b="1" dirty="0" smtClean="0"/>
              <a:t>глянул </a:t>
            </a:r>
            <a:r>
              <a:rPr lang="ru-RU" b="1" dirty="0" smtClean="0"/>
              <a:t>на </a:t>
            </a:r>
            <a:r>
              <a:rPr lang="en-US" b="1" dirty="0" smtClean="0"/>
              <a:t>_</a:t>
            </a:r>
            <a:r>
              <a:rPr lang="ru-RU" b="1" dirty="0" err="1" smtClean="0"/>
              <a:t>олнышко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err="1" smtClean="0"/>
              <a:t>Ше</a:t>
            </a:r>
            <a:r>
              <a:rPr lang="en-US" b="1" dirty="0" smtClean="0"/>
              <a:t>_</a:t>
            </a:r>
            <a:r>
              <a:rPr lang="ru-RU" b="1" dirty="0" err="1" smtClean="0"/>
              <a:t>ть</a:t>
            </a:r>
            <a:r>
              <a:rPr lang="ru-RU" b="1" dirty="0" smtClean="0"/>
              <a:t> </a:t>
            </a:r>
            <a:r>
              <a:rPr lang="ru-RU" b="1" dirty="0" smtClean="0"/>
              <a:t>котят </a:t>
            </a:r>
            <a:r>
              <a:rPr lang="ru-RU" b="1" dirty="0" smtClean="0"/>
              <a:t>е</a:t>
            </a:r>
            <a:r>
              <a:rPr lang="en-US" b="1" dirty="0" smtClean="0"/>
              <a:t>_</a:t>
            </a:r>
            <a:r>
              <a:rPr lang="ru-RU" b="1" dirty="0" err="1" smtClean="0"/>
              <a:t>ть</a:t>
            </a:r>
            <a:r>
              <a:rPr lang="ru-RU" b="1" dirty="0" smtClean="0"/>
              <a:t> </a:t>
            </a:r>
            <a:r>
              <a:rPr lang="ru-RU" b="1" dirty="0" smtClean="0"/>
              <a:t>хотят.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8005026" cy="635798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</a:t>
            </a:r>
            <a:r>
              <a:rPr lang="en-US" b="1" dirty="0" smtClean="0"/>
              <a:t>_</a:t>
            </a:r>
            <a:r>
              <a:rPr lang="ru-RU" b="1" dirty="0" err="1" smtClean="0"/>
              <a:t>шумелись</a:t>
            </a:r>
            <a:r>
              <a:rPr lang="ru-RU" b="1" dirty="0" smtClean="0"/>
              <a:t> </a:t>
            </a:r>
            <a:r>
              <a:rPr lang="ru-RU" b="1" dirty="0" smtClean="0"/>
              <a:t>на </a:t>
            </a:r>
            <a:r>
              <a:rPr lang="ru-RU" b="1" dirty="0" err="1" smtClean="0"/>
              <a:t>опу</a:t>
            </a:r>
            <a:r>
              <a:rPr lang="en-US" b="1" dirty="0" smtClean="0"/>
              <a:t>_</a:t>
            </a:r>
            <a:r>
              <a:rPr lang="ru-RU" b="1" dirty="0" err="1" smtClean="0"/>
              <a:t>ке</a:t>
            </a:r>
            <a:r>
              <a:rPr lang="ru-RU" b="1" dirty="0" smtClean="0"/>
              <a:t> </a:t>
            </a:r>
            <a:r>
              <a:rPr lang="ru-RU" b="1" dirty="0" smtClean="0"/>
              <a:t>сойки и </a:t>
            </a:r>
            <a:r>
              <a:rPr lang="ru-RU" b="1" dirty="0" smtClean="0"/>
              <a:t>куку</a:t>
            </a:r>
            <a:r>
              <a:rPr lang="en-US" b="1" dirty="0" smtClean="0"/>
              <a:t>_</a:t>
            </a:r>
            <a:r>
              <a:rPr lang="ru-RU" b="1" dirty="0" err="1" smtClean="0"/>
              <a:t>ки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По </a:t>
            </a:r>
            <a:r>
              <a:rPr lang="ru-RU" b="1" dirty="0" err="1" smtClean="0"/>
              <a:t>шос</a:t>
            </a:r>
            <a:r>
              <a:rPr lang="en-US" b="1" dirty="0" smtClean="0"/>
              <a:t>_</a:t>
            </a:r>
            <a:r>
              <a:rPr lang="ru-RU" b="1" dirty="0" smtClean="0"/>
              <a:t>е </a:t>
            </a:r>
            <a:r>
              <a:rPr lang="ru-RU" b="1" dirty="0" smtClean="0"/>
              <a:t>с </a:t>
            </a:r>
            <a:r>
              <a:rPr lang="en-US" b="1" dirty="0" smtClean="0"/>
              <a:t>_</a:t>
            </a:r>
            <a:r>
              <a:rPr lang="ru-RU" b="1" dirty="0" smtClean="0"/>
              <a:t>умом не</a:t>
            </a:r>
            <a:r>
              <a:rPr lang="en-US" b="1" dirty="0" smtClean="0"/>
              <a:t>_</a:t>
            </a:r>
            <a:r>
              <a:rPr lang="ru-RU" b="1" dirty="0" err="1" smtClean="0"/>
              <a:t>утся</a:t>
            </a:r>
            <a:r>
              <a:rPr lang="ru-RU" b="1" dirty="0" smtClean="0"/>
              <a:t> </a:t>
            </a:r>
            <a:r>
              <a:rPr lang="ru-RU" b="1" dirty="0" err="1" smtClean="0"/>
              <a:t>ма</a:t>
            </a:r>
            <a:r>
              <a:rPr lang="en-US" b="1" dirty="0" smtClean="0"/>
              <a:t>_</a:t>
            </a:r>
            <a:r>
              <a:rPr lang="ru-RU" b="1" dirty="0" err="1" smtClean="0"/>
              <a:t>ины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Да здрав</a:t>
            </a:r>
            <a:r>
              <a:rPr lang="en-US" b="1" dirty="0" smtClean="0"/>
              <a:t>_</a:t>
            </a:r>
            <a:r>
              <a:rPr lang="ru-RU" b="1" dirty="0" err="1" smtClean="0"/>
              <a:t>твует</a:t>
            </a:r>
            <a:r>
              <a:rPr lang="ru-RU" b="1" dirty="0" smtClean="0"/>
              <a:t> </a:t>
            </a:r>
            <a:r>
              <a:rPr lang="ru-RU" b="1" dirty="0" smtClean="0"/>
              <a:t>мыло </a:t>
            </a:r>
            <a:r>
              <a:rPr lang="ru-RU" b="1" dirty="0" err="1" smtClean="0"/>
              <a:t>ду</a:t>
            </a:r>
            <a:r>
              <a:rPr lang="en-US" b="1" dirty="0" smtClean="0"/>
              <a:t>_</a:t>
            </a:r>
            <a:r>
              <a:rPr lang="ru-RU" b="1" dirty="0" smtClean="0"/>
              <a:t>истое </a:t>
            </a:r>
            <a:r>
              <a:rPr lang="ru-RU" b="1" dirty="0" smtClean="0"/>
              <a:t>и полотенце </a:t>
            </a:r>
            <a:r>
              <a:rPr lang="ru-RU" b="1" dirty="0" smtClean="0"/>
              <a:t>пуши</a:t>
            </a:r>
            <a:r>
              <a:rPr lang="en-US" b="1" dirty="0" smtClean="0"/>
              <a:t>_</a:t>
            </a:r>
            <a:r>
              <a:rPr lang="ru-RU" b="1" dirty="0" smtClean="0"/>
              <a:t>тое</a:t>
            </a:r>
            <a:r>
              <a:rPr lang="ru-RU" b="1" dirty="0" smtClean="0"/>
              <a:t>! </a:t>
            </a:r>
            <a:endParaRPr lang="en-US" b="1" dirty="0" smtClean="0"/>
          </a:p>
          <a:p>
            <a:r>
              <a:rPr lang="ru-RU" b="1" dirty="0" smtClean="0"/>
              <a:t>Рыбаки </a:t>
            </a:r>
            <a:r>
              <a:rPr lang="ru-RU" b="1" dirty="0" smtClean="0"/>
              <a:t>в </a:t>
            </a:r>
            <a:r>
              <a:rPr lang="en-US" b="1" dirty="0" smtClean="0"/>
              <a:t>_</a:t>
            </a:r>
            <a:r>
              <a:rPr lang="ru-RU" b="1" dirty="0" err="1" smtClean="0"/>
              <a:t>алаше</a:t>
            </a:r>
            <a:r>
              <a:rPr lang="ru-RU" b="1" dirty="0" smtClean="0"/>
              <a:t> пробудили</a:t>
            </a:r>
            <a:r>
              <a:rPr lang="en-US" b="1" dirty="0" smtClean="0"/>
              <a:t>_</a:t>
            </a:r>
            <a:r>
              <a:rPr lang="ru-RU" b="1" dirty="0" smtClean="0"/>
              <a:t>я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Сняли </a:t>
            </a:r>
            <a:r>
              <a:rPr lang="en-US" b="1" dirty="0" smtClean="0"/>
              <a:t>_</a:t>
            </a:r>
            <a:r>
              <a:rPr lang="ru-RU" b="1" dirty="0" err="1" smtClean="0"/>
              <a:t>ети</a:t>
            </a:r>
            <a:r>
              <a:rPr lang="ru-RU" b="1" dirty="0" smtClean="0"/>
              <a:t> </a:t>
            </a:r>
            <a:r>
              <a:rPr lang="ru-RU" b="1" dirty="0" smtClean="0"/>
              <a:t>с </a:t>
            </a:r>
            <a:r>
              <a:rPr lang="en-US" b="1" dirty="0" smtClean="0"/>
              <a:t>_</a:t>
            </a:r>
            <a:r>
              <a:rPr lang="ru-RU" b="1" dirty="0" err="1" smtClean="0"/>
              <a:t>естов</a:t>
            </a:r>
            <a:r>
              <a:rPr lang="ru-RU" b="1" dirty="0" smtClean="0"/>
              <a:t>, </a:t>
            </a:r>
            <a:r>
              <a:rPr lang="ru-RU" b="1" dirty="0" err="1" smtClean="0"/>
              <a:t>вё</a:t>
            </a:r>
            <a:r>
              <a:rPr lang="en-US" b="1" dirty="0" smtClean="0"/>
              <a:t>_</a:t>
            </a:r>
            <a:r>
              <a:rPr lang="ru-RU" b="1" dirty="0" err="1" smtClean="0"/>
              <a:t>ла</a:t>
            </a:r>
            <a:r>
              <a:rPr lang="ru-RU" b="1" dirty="0" smtClean="0"/>
              <a:t> </a:t>
            </a:r>
            <a:r>
              <a:rPr lang="ru-RU" b="1" dirty="0" smtClean="0"/>
              <a:t>к лодкам </a:t>
            </a:r>
            <a:r>
              <a:rPr lang="ru-RU" b="1" dirty="0" smtClean="0"/>
              <a:t>не</a:t>
            </a:r>
            <a:r>
              <a:rPr lang="en-US" b="1" dirty="0" smtClean="0"/>
              <a:t>_</a:t>
            </a:r>
            <a:r>
              <a:rPr lang="ru-RU" b="1" dirty="0" err="1" smtClean="0"/>
              <a:t>ут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Полно</a:t>
            </a:r>
            <a:r>
              <a:rPr lang="en-US" b="1" dirty="0" smtClean="0"/>
              <a:t>_</a:t>
            </a:r>
            <a:r>
              <a:rPr lang="ru-RU" b="1" dirty="0" smtClean="0"/>
              <a:t>ной </a:t>
            </a:r>
            <a:r>
              <a:rPr lang="ru-RU" b="1" dirty="0" smtClean="0"/>
              <a:t>порою в болотной </a:t>
            </a:r>
            <a:r>
              <a:rPr lang="ru-RU" b="1" dirty="0" err="1" smtClean="0"/>
              <a:t>глу</a:t>
            </a:r>
            <a:r>
              <a:rPr lang="en-US" b="1" dirty="0" smtClean="0"/>
              <a:t>_</a:t>
            </a:r>
            <a:r>
              <a:rPr lang="ru-RU" b="1" dirty="0" smtClean="0"/>
              <a:t>и </a:t>
            </a:r>
            <a:r>
              <a:rPr lang="ru-RU" b="1" dirty="0" smtClean="0"/>
              <a:t>чуть </a:t>
            </a:r>
            <a:r>
              <a:rPr lang="ru-RU" b="1" dirty="0" err="1" smtClean="0"/>
              <a:t>слы</a:t>
            </a:r>
            <a:r>
              <a:rPr lang="en-US" b="1" dirty="0" smtClean="0"/>
              <a:t>_</a:t>
            </a:r>
            <a:r>
              <a:rPr lang="ru-RU" b="1" dirty="0" smtClean="0"/>
              <a:t>но</a:t>
            </a:r>
            <a:r>
              <a:rPr lang="ru-RU" b="1" dirty="0" smtClean="0"/>
              <a:t>, </a:t>
            </a:r>
            <a:r>
              <a:rPr lang="ru-RU" b="1" dirty="0" err="1" smtClean="0"/>
              <a:t>бе</a:t>
            </a:r>
            <a:r>
              <a:rPr lang="en-US" b="1" dirty="0" smtClean="0"/>
              <a:t>_</a:t>
            </a:r>
            <a:r>
              <a:rPr lang="ru-RU" b="1" dirty="0" smtClean="0"/>
              <a:t>шумно </a:t>
            </a:r>
            <a:r>
              <a:rPr lang="ru-RU" b="1" dirty="0" err="1" smtClean="0"/>
              <a:t>шур</a:t>
            </a:r>
            <a:r>
              <a:rPr lang="en-US" b="1" dirty="0" smtClean="0"/>
              <a:t>_</a:t>
            </a:r>
            <a:r>
              <a:rPr lang="ru-RU" b="1" dirty="0" err="1" smtClean="0"/>
              <a:t>ат</a:t>
            </a:r>
            <a:r>
              <a:rPr lang="ru-RU" b="1" dirty="0" smtClean="0"/>
              <a:t> </a:t>
            </a:r>
            <a:r>
              <a:rPr lang="ru-RU" b="1" dirty="0" err="1" smtClean="0"/>
              <a:t>камы</a:t>
            </a:r>
            <a:r>
              <a:rPr lang="en-US" b="1" dirty="0" smtClean="0"/>
              <a:t>_</a:t>
            </a:r>
            <a:r>
              <a:rPr lang="ru-RU" b="1" dirty="0" smtClean="0"/>
              <a:t>и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У</a:t>
            </a:r>
            <a:r>
              <a:rPr lang="en-US" b="1" dirty="0" smtClean="0"/>
              <a:t>_</a:t>
            </a:r>
            <a:r>
              <a:rPr lang="ru-RU" b="1" dirty="0" smtClean="0"/>
              <a:t> </a:t>
            </a:r>
            <a:r>
              <a:rPr lang="ru-RU" b="1" dirty="0" smtClean="0"/>
              <a:t>небо </a:t>
            </a:r>
            <a:r>
              <a:rPr lang="ru-RU" b="1" dirty="0" smtClean="0"/>
              <a:t>о</a:t>
            </a:r>
            <a:r>
              <a:rPr lang="en-US" b="1" dirty="0" smtClean="0"/>
              <a:t>_</a:t>
            </a:r>
            <a:r>
              <a:rPr lang="ru-RU" b="1" dirty="0" err="1" smtClean="0"/>
              <a:t>енью</a:t>
            </a:r>
            <a:r>
              <a:rPr lang="ru-RU" b="1" dirty="0" smtClean="0"/>
              <a:t> </a:t>
            </a:r>
            <a:r>
              <a:rPr lang="ru-RU" b="1" dirty="0" smtClean="0"/>
              <a:t>дышало, уж </a:t>
            </a:r>
            <a:r>
              <a:rPr lang="ru-RU" b="1" dirty="0" smtClean="0"/>
              <a:t>ре</a:t>
            </a:r>
            <a:r>
              <a:rPr lang="en-US" b="1" dirty="0" smtClean="0"/>
              <a:t>_</a:t>
            </a:r>
            <a:r>
              <a:rPr lang="ru-RU" b="1" dirty="0" smtClean="0"/>
              <a:t>е </a:t>
            </a:r>
            <a:r>
              <a:rPr lang="ru-RU" b="1" dirty="0" err="1" smtClean="0"/>
              <a:t>солны</a:t>
            </a:r>
            <a:r>
              <a:rPr lang="en-US" b="1" dirty="0" smtClean="0"/>
              <a:t>_</a:t>
            </a:r>
            <a:r>
              <a:rPr lang="ru-RU" b="1" dirty="0" smtClean="0"/>
              <a:t>ко </a:t>
            </a:r>
            <a:r>
              <a:rPr lang="ru-RU" b="1" dirty="0" err="1" smtClean="0"/>
              <a:t>бли</a:t>
            </a:r>
            <a:r>
              <a:rPr lang="en-US" b="1" dirty="0" smtClean="0"/>
              <a:t>_</a:t>
            </a:r>
            <a:r>
              <a:rPr lang="ru-RU" b="1" dirty="0" smtClean="0"/>
              <a:t>тало</a:t>
            </a:r>
            <a:r>
              <a:rPr lang="ru-RU" b="1" dirty="0" smtClean="0"/>
              <a:t>, короче </a:t>
            </a:r>
            <a:r>
              <a:rPr lang="en-US" b="1" dirty="0" smtClean="0"/>
              <a:t>_</a:t>
            </a:r>
            <a:r>
              <a:rPr lang="ru-RU" b="1" dirty="0" err="1" smtClean="0"/>
              <a:t>тановился</a:t>
            </a:r>
            <a:r>
              <a:rPr lang="ru-RU" b="1" dirty="0" smtClean="0"/>
              <a:t> </a:t>
            </a:r>
            <a:r>
              <a:rPr lang="ru-RU" b="1" dirty="0" smtClean="0"/>
              <a:t>день.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Зимняя тишина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8005026" cy="571504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_има</a:t>
            </a:r>
            <a:r>
              <a:rPr lang="ru-RU" b="1" dirty="0" smtClean="0"/>
              <a:t> </a:t>
            </a:r>
            <a:r>
              <a:rPr lang="ru-RU" b="1" dirty="0" smtClean="0"/>
              <a:t>не </a:t>
            </a:r>
            <a:r>
              <a:rPr lang="ru-RU" b="1" dirty="0" err="1" smtClean="0"/>
              <a:t>в_егда</a:t>
            </a:r>
            <a:r>
              <a:rPr lang="ru-RU" b="1" dirty="0" smtClean="0"/>
              <a:t> </a:t>
            </a:r>
            <a:r>
              <a:rPr lang="ru-RU" b="1" dirty="0" err="1" smtClean="0"/>
              <a:t>_лая</a:t>
            </a:r>
            <a:r>
              <a:rPr lang="ru-RU" b="1" dirty="0" smtClean="0"/>
              <a:t> </a:t>
            </a:r>
            <a:r>
              <a:rPr lang="ru-RU" b="1" dirty="0" smtClean="0"/>
              <a:t>с её </a:t>
            </a:r>
            <a:r>
              <a:rPr lang="ru-RU" b="1" dirty="0" err="1" smtClean="0"/>
              <a:t>моро_ами</a:t>
            </a:r>
            <a:r>
              <a:rPr lang="ru-RU" b="1" dirty="0" smtClean="0"/>
              <a:t> </a:t>
            </a:r>
            <a:r>
              <a:rPr lang="ru-RU" b="1" dirty="0" smtClean="0"/>
              <a:t>и </a:t>
            </a:r>
            <a:r>
              <a:rPr lang="ru-RU" b="1" dirty="0" err="1" smtClean="0"/>
              <a:t>_не_ными</a:t>
            </a:r>
            <a:r>
              <a:rPr lang="ru-RU" b="1" dirty="0" smtClean="0"/>
              <a:t> </a:t>
            </a:r>
            <a:r>
              <a:rPr lang="ru-RU" b="1" dirty="0" smtClean="0"/>
              <a:t>метелями. Бывают и </a:t>
            </a:r>
            <a:r>
              <a:rPr lang="ru-RU" b="1" dirty="0" err="1" smtClean="0"/>
              <a:t>хоро_ие</a:t>
            </a:r>
            <a:r>
              <a:rPr lang="ru-RU" b="1" dirty="0" smtClean="0"/>
              <a:t> </a:t>
            </a:r>
            <a:r>
              <a:rPr lang="ru-RU" b="1" dirty="0" smtClean="0"/>
              <a:t>деньки. </a:t>
            </a:r>
            <a:r>
              <a:rPr lang="ru-RU" b="1" dirty="0" err="1" smtClean="0"/>
              <a:t>_амечательно</a:t>
            </a:r>
            <a:r>
              <a:rPr lang="ru-RU" b="1" dirty="0" smtClean="0"/>
              <a:t>, когда падает </a:t>
            </a:r>
            <a:r>
              <a:rPr lang="ru-RU" b="1" dirty="0" err="1" smtClean="0"/>
              <a:t>сне_ок</a:t>
            </a:r>
            <a:r>
              <a:rPr lang="ru-RU" b="1" dirty="0" smtClean="0"/>
              <a:t> </a:t>
            </a:r>
            <a:r>
              <a:rPr lang="ru-RU" b="1" dirty="0" smtClean="0"/>
              <a:t>в тихую погоду. </a:t>
            </a:r>
            <a:r>
              <a:rPr lang="ru-RU" b="1" dirty="0" err="1" smtClean="0"/>
              <a:t>Не_утся</a:t>
            </a:r>
            <a:r>
              <a:rPr lang="ru-RU" b="1" dirty="0" smtClean="0"/>
              <a:t>, </a:t>
            </a:r>
            <a:r>
              <a:rPr lang="ru-RU" b="1" dirty="0" err="1" smtClean="0"/>
              <a:t>_</a:t>
            </a:r>
            <a:r>
              <a:rPr lang="ru-RU" b="1" dirty="0" err="1" smtClean="0"/>
              <a:t>легка</a:t>
            </a:r>
            <a:r>
              <a:rPr lang="ru-RU" b="1" dirty="0" smtClean="0"/>
              <a:t> </a:t>
            </a:r>
            <a:r>
              <a:rPr lang="ru-RU" b="1" dirty="0" err="1" smtClean="0"/>
              <a:t>кру_атся</a:t>
            </a:r>
            <a:r>
              <a:rPr lang="ru-RU" b="1" dirty="0" smtClean="0"/>
              <a:t>  </a:t>
            </a:r>
            <a:r>
              <a:rPr lang="ru-RU" b="1" dirty="0" err="1" smtClean="0"/>
              <a:t>_нежинки</a:t>
            </a:r>
            <a:r>
              <a:rPr lang="ru-RU" b="1" dirty="0" smtClean="0"/>
              <a:t> </a:t>
            </a:r>
            <a:r>
              <a:rPr lang="ru-RU" b="1" dirty="0" smtClean="0"/>
              <a:t>в </a:t>
            </a:r>
            <a:r>
              <a:rPr lang="ru-RU" b="1" dirty="0" err="1" smtClean="0"/>
              <a:t>во_духе</a:t>
            </a:r>
            <a:r>
              <a:rPr lang="ru-RU" b="1" dirty="0" smtClean="0"/>
              <a:t>. </a:t>
            </a:r>
            <a:r>
              <a:rPr lang="ru-RU" b="1" dirty="0" err="1" smtClean="0"/>
              <a:t>Ло_атся</a:t>
            </a:r>
            <a:r>
              <a:rPr lang="ru-RU" b="1" dirty="0" smtClean="0"/>
              <a:t> </a:t>
            </a:r>
            <a:r>
              <a:rPr lang="ru-RU" b="1" dirty="0" smtClean="0"/>
              <a:t>на </a:t>
            </a:r>
            <a:r>
              <a:rPr lang="ru-RU" b="1" dirty="0" err="1" smtClean="0"/>
              <a:t>_емлю</a:t>
            </a:r>
            <a:r>
              <a:rPr lang="ru-RU" b="1" dirty="0" smtClean="0"/>
              <a:t>, </a:t>
            </a:r>
            <a:r>
              <a:rPr lang="ru-RU" b="1" dirty="0" err="1" smtClean="0"/>
              <a:t>кры_и</a:t>
            </a:r>
            <a:r>
              <a:rPr lang="ru-RU" b="1" dirty="0" smtClean="0"/>
              <a:t> </a:t>
            </a:r>
            <a:r>
              <a:rPr lang="ru-RU" b="1" dirty="0" smtClean="0"/>
              <a:t>домов... </a:t>
            </a:r>
            <a:r>
              <a:rPr lang="ru-RU" b="1" dirty="0" err="1" smtClean="0"/>
              <a:t>Ти_ина</a:t>
            </a:r>
            <a:r>
              <a:rPr lang="ru-RU" b="1" dirty="0" smtClean="0"/>
              <a:t>. Даже </a:t>
            </a:r>
            <a:r>
              <a:rPr lang="ru-RU" b="1" dirty="0" err="1" smtClean="0"/>
              <a:t>сне_ок</a:t>
            </a:r>
            <a:r>
              <a:rPr lang="ru-RU" b="1" dirty="0" smtClean="0"/>
              <a:t> </a:t>
            </a:r>
            <a:r>
              <a:rPr lang="ru-RU" b="1" dirty="0" smtClean="0"/>
              <a:t>не </a:t>
            </a:r>
            <a:r>
              <a:rPr lang="ru-RU" b="1" dirty="0" err="1" smtClean="0"/>
              <a:t>_крипит</a:t>
            </a:r>
            <a:r>
              <a:rPr lang="ru-RU" b="1" dirty="0" smtClean="0"/>
              <a:t> </a:t>
            </a:r>
            <a:r>
              <a:rPr lang="ru-RU" b="1" dirty="0" smtClean="0"/>
              <a:t>под </a:t>
            </a:r>
            <a:r>
              <a:rPr lang="ru-RU" b="1" dirty="0" err="1" smtClean="0"/>
              <a:t>подо_вами</a:t>
            </a:r>
            <a:r>
              <a:rPr lang="ru-RU" b="1" dirty="0" smtClean="0"/>
              <a:t> </a:t>
            </a:r>
            <a:r>
              <a:rPr lang="ru-RU" b="1" dirty="0" err="1" smtClean="0"/>
              <a:t>прохо_их</a:t>
            </a:r>
            <a:r>
              <a:rPr lang="ru-RU" b="1" dirty="0" smtClean="0"/>
              <a:t>. </a:t>
            </a:r>
            <a:r>
              <a:rPr lang="ru-RU" b="1" dirty="0" err="1" smtClean="0"/>
              <a:t>При_лушаешься</a:t>
            </a:r>
            <a:r>
              <a:rPr lang="ru-RU" b="1" dirty="0" smtClean="0"/>
              <a:t> </a:t>
            </a:r>
            <a:r>
              <a:rPr lang="ru-RU" b="1" dirty="0" smtClean="0"/>
              <a:t>и </a:t>
            </a:r>
            <a:r>
              <a:rPr lang="ru-RU" b="1" dirty="0" err="1" smtClean="0"/>
              <a:t>услы_ишь</a:t>
            </a:r>
            <a:r>
              <a:rPr lang="ru-RU" b="1" dirty="0" smtClean="0"/>
              <a:t>, как </a:t>
            </a:r>
            <a:r>
              <a:rPr lang="ru-RU" b="1" dirty="0" err="1" smtClean="0"/>
              <a:t>шур_ат</a:t>
            </a:r>
            <a:r>
              <a:rPr lang="ru-RU" b="1" dirty="0" smtClean="0"/>
              <a:t>, </a:t>
            </a:r>
            <a:r>
              <a:rPr lang="ru-RU" b="1" dirty="0" err="1" smtClean="0"/>
              <a:t>_елестят</a:t>
            </a:r>
            <a:r>
              <a:rPr lang="ru-RU" b="1" dirty="0" smtClean="0"/>
              <a:t> </a:t>
            </a:r>
            <a:r>
              <a:rPr lang="ru-RU" b="1" dirty="0" err="1" smtClean="0"/>
              <a:t>_нежинки</a:t>
            </a:r>
            <a:r>
              <a:rPr lang="ru-RU" b="1" dirty="0" smtClean="0"/>
              <a:t>. </a:t>
            </a:r>
            <a:r>
              <a:rPr lang="ru-RU" b="1" dirty="0" err="1" smtClean="0"/>
              <a:t>Под_тавишь</a:t>
            </a:r>
            <a:r>
              <a:rPr lang="ru-RU" b="1" dirty="0" smtClean="0"/>
              <a:t> </a:t>
            </a:r>
            <a:r>
              <a:rPr lang="ru-RU" b="1" dirty="0" err="1" smtClean="0"/>
              <a:t>ладо_ку</a:t>
            </a:r>
            <a:r>
              <a:rPr lang="ru-RU" b="1" dirty="0" smtClean="0"/>
              <a:t> </a:t>
            </a:r>
            <a:r>
              <a:rPr lang="ru-RU" b="1" dirty="0" smtClean="0"/>
              <a:t>— </a:t>
            </a:r>
            <a:r>
              <a:rPr lang="ru-RU" b="1" dirty="0" err="1" smtClean="0"/>
              <a:t>серебри_тые</a:t>
            </a:r>
            <a:r>
              <a:rPr lang="ru-RU" b="1" dirty="0" smtClean="0"/>
              <a:t> </a:t>
            </a:r>
            <a:r>
              <a:rPr lang="ru-RU" b="1" dirty="0" err="1" smtClean="0"/>
              <a:t>сне_инки</a:t>
            </a:r>
            <a:r>
              <a:rPr lang="ru-RU" b="1" dirty="0" smtClean="0"/>
              <a:t> </a:t>
            </a:r>
            <a:r>
              <a:rPr lang="ru-RU" b="1" smtClean="0"/>
              <a:t>сра_у</a:t>
            </a:r>
            <a:r>
              <a:rPr lang="ru-RU" b="1" dirty="0" smtClean="0"/>
              <a:t> </a:t>
            </a:r>
            <a:r>
              <a:rPr lang="ru-RU" b="1" dirty="0" smtClean="0"/>
              <a:t>тают.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289</Words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Слайд 1</vt:lpstr>
      <vt:lpstr>Слайд 2</vt:lpstr>
      <vt:lpstr>Зимняя тишина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2013-03-15T13:33:40Z</dcterms:modified>
</cp:coreProperties>
</file>