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5923435-ED9F-4DAC-863B-47BA5F66CCE0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F6BCE6B-2934-4B4A-A12E-48CCA7B479A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500174"/>
            <a:ext cx="5643602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Выращивание репчатого лука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сорта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Эксибишен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 климатических условиях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Тобольского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643314"/>
            <a:ext cx="7406640" cy="2286016"/>
          </a:xfrm>
        </p:spPr>
        <p:txBody>
          <a:bodyPr/>
          <a:lstStyle/>
          <a:p>
            <a:endParaRPr lang="en-US" dirty="0" smtClean="0"/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Выполнил: Самойлов Данила Николаевич, 6 класс</a:t>
            </a:r>
          </a:p>
          <a:p>
            <a:pPr algn="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Руководитель: Самойлова Наталья Николаевна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571480"/>
            <a:ext cx="7786742" cy="414340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выращивание репчатого лука сорта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Эксибишен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1- изучить теоретический материал;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2-посеять семена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3-вырастить здоровую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рассаду;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4- высадить рассаду в открытый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грунт;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5-создать условия для выращивания репчатого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лука;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6-собрать урожай, сделать выводы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целесообразности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выращивания репчатого лука из семян в течение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одного сезона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507344"/>
            <a:ext cx="7406640" cy="92191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Natalia\Desktop\фото опыт лук\20200327_09212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85728"/>
            <a:ext cx="4651743" cy="442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28" y="5143512"/>
            <a:ext cx="41524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Подстриженный лук 9 апреля 2020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Natalia\Desktop\фото опыт лук\20200622_07475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85728"/>
            <a:ext cx="750099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28" y="5500702"/>
            <a:ext cx="428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Лук 15 июня 2020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Natalia\Desktop\фото опыт лук\20200720_1022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000231" y="-285776"/>
            <a:ext cx="521497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43306" y="5929330"/>
            <a:ext cx="2405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Лук 15 июля 2020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Natalia\Desktop\фото опыт лук\20200807_13083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428727" y="285728"/>
            <a:ext cx="335758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Natalia\Desktop\фото опыт лук\20200810_1940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271953" y="942965"/>
            <a:ext cx="5357850" cy="404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71538" y="3786190"/>
            <a:ext cx="3826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Уборка урожая 12 августа 2020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Natalia\Desktop\фото опыт лук\20200821_2116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85728"/>
            <a:ext cx="450059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285852" y="5715016"/>
            <a:ext cx="49586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Вес самой крупной луковицы урожая 2020 года.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</TotalTime>
  <Words>56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Выращивание репчатого лука  сорта Эксибишен  в климатических условиях  Тобольского района </vt:lpstr>
      <vt:lpstr>Цель: выращивание репчатого лука сорта «Эксибишен».  Задачи: 1- изучить теоретический материал;                2-посеять семена лука;                3-вырастить здоровую рассаду;                4- высадить рассаду в открытый грунт;                5-создать условия для выращивания репчатого лука;                6-собрать урожай, сделать выводы о целесообразности                 выращивания репчатого лука из семян в течение                 одного сезона.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Выращивание репчатого лука  сорта Эксибишен  в климатических условиях  Тобольского района</dc:title>
  <dc:creator>Natalia</dc:creator>
  <cp:lastModifiedBy>Natalia</cp:lastModifiedBy>
  <cp:revision>3</cp:revision>
  <dcterms:created xsi:type="dcterms:W3CDTF">2020-09-13T15:49:43Z</dcterms:created>
  <dcterms:modified xsi:type="dcterms:W3CDTF">2020-09-13T16:14:15Z</dcterms:modified>
</cp:coreProperties>
</file>