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70" r:id="rId3"/>
    <p:sldId id="276" r:id="rId4"/>
    <p:sldId id="290" r:id="rId5"/>
    <p:sldId id="267" r:id="rId6"/>
    <p:sldId id="277" r:id="rId7"/>
    <p:sldId id="273" r:id="rId8"/>
    <p:sldId id="264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1E022F-0AA0-499E-8F7E-05EF2632A6F6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044DBD-40FF-40D4-95E1-0D0DF97F13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Ярославль – жемчужина </a:t>
            </a:r>
            <a:br>
              <a:rPr lang="ru-RU" b="1" dirty="0" smtClean="0"/>
            </a:br>
            <a:r>
              <a:rPr lang="ru-RU" b="1" dirty="0" smtClean="0"/>
              <a:t>золотого кольца России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24128" y="4221088"/>
            <a:ext cx="3267472" cy="1728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Выполнила:</a:t>
            </a:r>
          </a:p>
          <a:p>
            <a:pPr>
              <a:buNone/>
            </a:pPr>
            <a:r>
              <a:rPr lang="ru-RU" sz="1600" dirty="0" smtClean="0"/>
              <a:t>       ученица 7 класса</a:t>
            </a:r>
          </a:p>
          <a:p>
            <a:pPr>
              <a:buNone/>
            </a:pPr>
            <a:r>
              <a:rPr lang="ru-RU" sz="1600" dirty="0" smtClean="0"/>
              <a:t>       МБОУ «</a:t>
            </a:r>
            <a:r>
              <a:rPr lang="ru-RU" sz="1600" dirty="0" err="1" smtClean="0"/>
              <a:t>Кушкинской</a:t>
            </a:r>
            <a:r>
              <a:rPr lang="ru-RU" sz="1600" dirty="0" smtClean="0"/>
              <a:t> ООШ»</a:t>
            </a:r>
          </a:p>
          <a:p>
            <a:pPr>
              <a:buNone/>
            </a:pPr>
            <a:r>
              <a:rPr lang="ru-RU" sz="1600" dirty="0" smtClean="0"/>
              <a:t>       Елисеева Виктория</a:t>
            </a:r>
            <a:endParaRPr lang="ru-RU" sz="1600" dirty="0"/>
          </a:p>
        </p:txBody>
      </p:sp>
      <p:pic>
        <p:nvPicPr>
          <p:cNvPr id="5" name="Содержимое 3" descr="https://dostop.ru/wp-content/uploads/2020/06/dostoprimechatelnosti-yaroslavlya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5350" y="1628800"/>
            <a:ext cx="461275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Волжская набережная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Содержимое 4" descr="Волжская набережная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28800"/>
            <a:ext cx="43308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Набережная </a:t>
            </a:r>
            <a:r>
              <a:rPr lang="ru-RU" dirty="0"/>
              <a:t>простирается вдоль величайшей реки Волги. Это настоящая достопримечательность Ярославля — его украшение. Обустройством набережной занялись ещё в начале 19 века, когда Александр I распорядился о проведении работ и выделил средства на обустройство берегов Волги. Теперь это красивейшая набережная с великолепными видами, за которой ухаживают круглый год.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Парк на Стрелке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Содержимое 4" descr="Парк на Стрелке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28800"/>
            <a:ext cx="4186808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Городской </a:t>
            </a:r>
            <a:r>
              <a:rPr lang="ru-RU" dirty="0"/>
              <a:t>парк расположился на песчаной косе, где сливаются две реки Волга и </a:t>
            </a:r>
            <a:r>
              <a:rPr lang="ru-RU" dirty="0" err="1"/>
              <a:t>Которосль</a:t>
            </a:r>
            <a:r>
              <a:rPr lang="ru-RU" dirty="0"/>
              <a:t>. Организован он был в 2010 году в честь сто векового юбилея Ярославля. Это замечательный зелёный парк с просторными дорожками, фонтанами и местами для отдыха. Сердцем парка является памятник тысячелетию Ярославля. Скульптура «Троица», воздвигнутая в честь тысячелетия крещения Руси, — уникальное в своём роде изображение Святой троицы. На территории парка есть камень с надписью на том самом месте, где по легенде Ярослав Мудрый основал город.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Часовня Казанской Богоматери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Открытие этой изящной каменной часовни, напоминающей космическую ракету, состоялось в 1997 году. Находится она на въезде в </a:t>
            </a:r>
            <a:r>
              <a:rPr lang="ru-RU" dirty="0" err="1" smtClean="0"/>
              <a:t>Спасо-Преображенский</a:t>
            </a:r>
            <a:r>
              <a:rPr lang="ru-RU" dirty="0" smtClean="0"/>
              <a:t> монастырь. Изображенная на 1000-рублёвой купюре, часовня является памятником выдвижения народного ополчения Минина и Пожарского в Москву 1612 года. В Ярославе это ополчение, пришедшее с Нижнего </a:t>
            </a:r>
            <a:r>
              <a:rPr lang="ru-RU" dirty="0" err="1" smtClean="0"/>
              <a:t>Новгорода,отдыхало</a:t>
            </a:r>
            <a:r>
              <a:rPr lang="ru-RU" dirty="0" smtClean="0"/>
              <a:t> и набиралось сил.</a:t>
            </a:r>
          </a:p>
          <a:p>
            <a:endParaRPr lang="ru-RU" dirty="0"/>
          </a:p>
        </p:txBody>
      </p:sp>
      <p:pic>
        <p:nvPicPr>
          <p:cNvPr id="5" name="Содержимое 4" descr="Часовня Казанской Богоматери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556792"/>
            <a:ext cx="4191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Митрополичьи палаты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Палаты являются одним из самых старых среди оставшихся архитектурных памятников Ярославля. Возведены они были в 17 веке для Ионы </a:t>
            </a:r>
            <a:r>
              <a:rPr lang="ru-RU" dirty="0" err="1" smtClean="0"/>
              <a:t>Сысоевича</a:t>
            </a:r>
            <a:r>
              <a:rPr lang="ru-RU" dirty="0" smtClean="0"/>
              <a:t>. Сначала это была обнесённая оградой каменная усадьба: верхний этаж занимали покои митрополита, на нижнем этаже – комнаты для слуг. В резиденции два раза пребывала императрица Екатерина II и жил А.П. Мельгунов. Сейчас митрополичьи палаты занимает музей древнерусского искусства.</a:t>
            </a:r>
          </a:p>
          <a:p>
            <a:endParaRPr lang="ru-RU" dirty="0"/>
          </a:p>
        </p:txBody>
      </p:sp>
      <p:pic>
        <p:nvPicPr>
          <p:cNvPr id="5" name="Содержимое 4" descr="https://zametki-turista.com/wp-content/uploads/2018/05/2018-05-17_18-58-07-min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28800"/>
            <a:ext cx="448322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Губернаторский дом и сад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Комплекс был основан в 19 веке в качестве резиденции для губернаторов Ярославля Александром I. Вокруг здания, выполненного в направлении позднего классицизма, высадили сад. Сооружение было популярно как подъездной дворец для императоров – в нём останавливались все следующие за Александром I правители имперской России, включая его самого. В 1970 году этот дом, исторического значения, занял городской художественный музей. На данный момент в нём представлены собрания икон, живопись феноменального российского авангарда и примитивизма.</a:t>
            </a:r>
          </a:p>
          <a:p>
            <a:endParaRPr lang="ru-RU" dirty="0"/>
          </a:p>
        </p:txBody>
      </p:sp>
      <p:pic>
        <p:nvPicPr>
          <p:cNvPr id="5" name="Содержимое 4" descr="Губернаторский дом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28800"/>
            <a:ext cx="455523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Музей-заповедник Н.А. Некрасова «</a:t>
            </a:r>
            <a:r>
              <a:rPr lang="ru-RU" b="1" dirty="0" err="1" smtClean="0"/>
              <a:t>Карабиха</a:t>
            </a:r>
            <a:r>
              <a:rPr lang="ru-RU" b="1" dirty="0" smtClean="0"/>
              <a:t>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915544" cy="4724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Сооружение посвящено жизни и творческому наследию Н.А. Некрасова. Выставки расположились в дворце, построенном в 19 веке для княжеского рода Голицыных. В 1861 году усадьбу приобретает сам поэт для летнего отдыха. Николай Алексеевич посещает её в последний раз в 1875 году. Затем она отходит государству, а в революционную эпоху превращается в совхоз «Бурлаки». В послевоенное время принято постановление по увековечиванию русского классика: проведены реставрационные работы и организован мемориальный музей.</a:t>
            </a:r>
          </a:p>
          <a:p>
            <a:endParaRPr lang="ru-RU" dirty="0"/>
          </a:p>
        </p:txBody>
      </p:sp>
      <p:pic>
        <p:nvPicPr>
          <p:cNvPr id="5" name="Содержимое 4" descr="Музей-заповедник Н.А. Некрасова «Карабиха»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700808"/>
            <a:ext cx="46272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Музей истории города Ярославля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Открытие состоялось в 1999 году. Размещён музей в двухэтажном особняке конца 19 века, ранее бывшего во владении купца Кузнецова. Здание находится в историческом центре города на Волжской набережной. После революции оно отошло в муниципальную собственность и на протяжении 70 лет в нём находились организации совершенно разного назначения. В 1985 году здание было отремонтировано и передано филиалу городского музея. Сейчас там выставлена широкая историко-культурная экспозиция.</a:t>
            </a:r>
          </a:p>
          <a:p>
            <a:endParaRPr lang="ru-RU" dirty="0"/>
          </a:p>
        </p:txBody>
      </p:sp>
      <p:pic>
        <p:nvPicPr>
          <p:cNvPr id="5" name="Содержимое 4" descr="Музей истории города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00808"/>
            <a:ext cx="44112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Музей «Музыка и время»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Частный музей «Музыка и время» был основан в 1993 году Джоном </a:t>
            </a:r>
            <a:r>
              <a:rPr lang="ru-RU" dirty="0" err="1" smtClean="0"/>
              <a:t>Мостославским</a:t>
            </a:r>
            <a:r>
              <a:rPr lang="ru-RU" dirty="0" smtClean="0"/>
              <a:t>, городским актёром-фокусником, а сейчас он находится под руководством его сыновей. Изначально музей располагал небольшой коллекцией колокольчиков с монетками. Теперь это достаточно большой комплекс с разными оригинальными собраниями от музыкальных шкатулок до самоваров. В нём также находится работающий органный зал. Музей окружён небольшим садом.</a:t>
            </a:r>
          </a:p>
          <a:p>
            <a:endParaRPr lang="ru-RU" dirty="0"/>
          </a:p>
        </p:txBody>
      </p:sp>
      <p:pic>
        <p:nvPicPr>
          <p:cNvPr id="5" name="Содержимое 4" descr="Музей «Музыка и время»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28800"/>
            <a:ext cx="433920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Российский театр драмы имени Ф. Волкова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Это старейший драматический театр в России. Он начинал свою театральную историю как кожевенный амбар, в котором проводились любительские постановки талантливого Ф.Г Волкова, в которые он вовлекал своих родных и друзей. 1750 год считается годом его основания, так как именно тогда прошло первое представление. Специальное здание появилось в 1951 году, затем прибавилось новое помещение к концу 19 столетия. К этому веку драматический театр прославился на всю Россию. Позднее даже объявился конкурс на лучший проект нового здания среди архитекторов. И в 1911 году появилось здание замысла Николая </a:t>
            </a:r>
            <a:r>
              <a:rPr lang="ru-RU" dirty="0" err="1" smtClean="0"/>
              <a:t>Спирина</a:t>
            </a:r>
            <a:r>
              <a:rPr lang="ru-RU" dirty="0" smtClean="0"/>
              <a:t> – таким оно сохранилось до наших дней.</a:t>
            </a:r>
          </a:p>
          <a:p>
            <a:endParaRPr lang="ru-RU" dirty="0"/>
          </a:p>
        </p:txBody>
      </p:sp>
      <p:pic>
        <p:nvPicPr>
          <p:cNvPr id="5" name="Содержимое 4" descr="Российский театр драмы имени Ф. Волкова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28800"/>
            <a:ext cx="4191000" cy="343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Памятник Ярославу Мудрому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Памятник установлен на Богоявленской площади. Над ним работали архитекторы А. Бобович и Н. </a:t>
            </a:r>
            <a:r>
              <a:rPr lang="ru-RU" dirty="0" err="1" smtClean="0"/>
              <a:t>Комова</a:t>
            </a:r>
            <a:r>
              <a:rPr lang="ru-RU" dirty="0" smtClean="0"/>
              <a:t>, скульптор О. </a:t>
            </a:r>
            <a:r>
              <a:rPr lang="ru-RU" dirty="0" err="1" smtClean="0"/>
              <a:t>Комов</a:t>
            </a:r>
            <a:r>
              <a:rPr lang="ru-RU" dirty="0" smtClean="0"/>
              <a:t>. Проект завершился в 1993 году. В скульптуре Ярослав Мудрый изображён по иконописному канону. Держит в правой руке меч книзу, что указывает на миролюбие князя; в левой – карта будущего города. На пьедестале изображены барельефы некоторых ключевых событий, связанных с великим князем. Ранее в Ярославе уже был монумент правителю, однако его разобрали по велению Николая I.</a:t>
            </a:r>
          </a:p>
          <a:p>
            <a:endParaRPr lang="ru-RU" dirty="0"/>
          </a:p>
        </p:txBody>
      </p:sp>
      <p:pic>
        <p:nvPicPr>
          <p:cNvPr id="5" name="Содержимое 4" descr="Памятник Ярославу Мудрому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28800"/>
            <a:ext cx="4339208" cy="383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Ярославль </a:t>
            </a:r>
            <a:r>
              <a:rPr lang="ru-RU" dirty="0"/>
              <a:t>– один из наиболее популярных городов для культурного путешествия по России. Он славится не только красотой архитектуры, но и многими зелёными парками, живописными берегами Волги, обустроенной набережной. Безусловно, Ярославль имеет богатейшую историю, а с ней – многочисленные исторические памятники. Пик расцвета Ярославля пришёлся на 17 век. Именно тогда создавались архитектурные памятники, которыми сейчас славится город Ярослава </a:t>
            </a:r>
            <a:r>
              <a:rPr lang="ru-RU" dirty="0" smtClean="0"/>
              <a:t>Мудрого.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Ярославль </a:t>
            </a:r>
            <a:r>
              <a:rPr lang="ru-RU" dirty="0"/>
              <a:t>знаменит своим дельфинарием, который является уникальным в Центральной России. Ярославский зоопарк ландшафтного типа – крупнейший в России, его площадь составляет 1,2 квадратных километров. Обязателен к посещению удивительный местный планетарий.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48680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Ярославский музей-заповедник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В 1924 году образовался широкий музейный комплекс в результате «союза» некоторых музеев. Он включает в себя церкви, посвящённые той или иной теме, музеи, научную библиотеку и Спасский монастырь. В целом, комплекс содержит огромное количество памятных экземпляров. Это знаменитые иконы, старинные рукописи, церковная утварь, различные бытовые предметы и т.д. Отдельное внимание уделено памятнику древнерусской литературы летописи – «Слово о полку Игореве».</a:t>
            </a:r>
          </a:p>
          <a:p>
            <a:endParaRPr lang="ru-RU" dirty="0"/>
          </a:p>
        </p:txBody>
      </p:sp>
      <p:pic>
        <p:nvPicPr>
          <p:cNvPr id="5" name="Содержимое 4" descr="http://narslovar.ru/wp-content/uploads/2019/01/3-YAroslavskiy-muzey-zapovednik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700808"/>
            <a:ext cx="4191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Успенский кафедральный собор 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Содержимое 4" descr="Успенский кафедральный собор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6792"/>
            <a:ext cx="403860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Церковь </a:t>
            </a:r>
            <a:r>
              <a:rPr lang="ru-RU" dirty="0"/>
              <a:t>стоит на Стрелке Волги и </a:t>
            </a:r>
            <a:r>
              <a:rPr lang="ru-RU" dirty="0" err="1"/>
              <a:t>Которосли</a:t>
            </a:r>
            <a:r>
              <a:rPr lang="ru-RU" dirty="0"/>
              <a:t>. Первый каменный собор Ярославля зародился в 13 веке. В 17 веке здание разобрали как ветхое, и спустя некоторое время возводится новое. Вскоре случается пожар, и к концу 17 века собор выстраивается ещё раз. Правда и этому храму не было </a:t>
            </a:r>
            <a:r>
              <a:rPr lang="ru-RU" dirty="0" smtClean="0"/>
              <a:t>суждено </a:t>
            </a:r>
            <a:r>
              <a:rPr lang="ru-RU" dirty="0"/>
              <a:t>дойти до нашего времени: в революционное время его взорвали. Собор современности был восстановлен на том же месте к 2010 году, к сто вековому юбилею города.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Церковь Ильи Пророка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Сооружение находится в историческом центре Ярославля на Советской площади и представляет собой первую церковь города. Церковь была возведена на рубеже 16-17 веков при основании города на средства местных жителей. Особенно большой вклад в ее возведение внесли братья </a:t>
            </a:r>
            <a:r>
              <a:rPr lang="ru-RU" dirty="0" err="1" smtClean="0"/>
              <a:t>Скрипнины</a:t>
            </a:r>
            <a:r>
              <a:rPr lang="ru-RU" dirty="0" smtClean="0"/>
              <a:t> – влиятельные купцы Ярославля. Фасад храма необычный, можно сказать, праздничный, внутри церкви – богатое убранство. Данная постройка является важным памятником русского зодчества 17 века.</a:t>
            </a:r>
          </a:p>
          <a:p>
            <a:endParaRPr lang="ru-RU" dirty="0"/>
          </a:p>
        </p:txBody>
      </p:sp>
      <p:pic>
        <p:nvPicPr>
          <p:cNvPr id="5" name="Содержимое 4" descr="Церковь Ильи Пророка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700808"/>
            <a:ext cx="4191000" cy="40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Спасо-Преображенский</a:t>
            </a:r>
            <a:r>
              <a:rPr lang="ru-RU" b="1" dirty="0"/>
              <a:t> собор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56937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Сооружение </a:t>
            </a:r>
            <a:r>
              <a:rPr lang="ru-RU" dirty="0"/>
              <a:t>представляет собой упразднённый мужской монастырь. Собор, является очень важным историческим памятником города. Храм возник в начале 16 века под руководством государя Василия III, бывшего князя Ярославля, пославшего для работ московских мастеров. Именно в этом древнейшем сооружении нашли «Слово о полку Игореве». Здесь же возникло первое духовное училище, впоследствии перенесённое в Ростов. Не раз этот храм посещал Иван Грозный.</a:t>
            </a:r>
          </a:p>
          <a:p>
            <a:endParaRPr lang="ru-RU" dirty="0"/>
          </a:p>
        </p:txBody>
      </p:sp>
      <p:pic>
        <p:nvPicPr>
          <p:cNvPr id="7" name="Содержимое 4" descr="Россия, Ярославль, Спасо-Преображенский собор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628800"/>
            <a:ext cx="4191000" cy="4135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Казанский женский монастырь 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Содержимое 4" descr="Казанский женский монастырь"/>
          <p:cNvPicPr>
            <a:picLocks noGrp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04800" y="1988840"/>
            <a:ext cx="41910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20933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История </a:t>
            </a:r>
            <a:r>
              <a:rPr lang="ru-RU" dirty="0"/>
              <a:t>монастыря начинается с деревянного храма, построенного в 1610 году – при Смуте, куда выселяются </a:t>
            </a:r>
            <a:r>
              <a:rPr lang="ru-RU" dirty="0" err="1"/>
              <a:t>насельницы</a:t>
            </a:r>
            <a:r>
              <a:rPr lang="ru-RU" dirty="0"/>
              <a:t> со сгоревшего Рождественского монастыря в дни осады поляками. Со второй половины 18 века на территории обители, включающей исключительно деревянные постройки, возводится первый каменный собор. В советское время монастырь упраздняется и перестраивается под архив, а вновь открывается в 1998 году. Остаётся загадкой судьба списка с иконы Божией Матери.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Власьевская</a:t>
            </a:r>
            <a:r>
              <a:rPr lang="ru-RU" b="1" dirty="0"/>
              <a:t> башня и Знаменская церковь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Содержимое 4" descr="Власьевская башня и Знаменская церковь"/>
          <p:cNvPicPr>
            <a:picLocks noGrp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04800" y="2236259"/>
            <a:ext cx="4191000" cy="345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Власьевская</a:t>
            </a:r>
            <a:r>
              <a:rPr lang="ru-RU" dirty="0" smtClean="0"/>
              <a:t> </a:t>
            </a:r>
            <a:r>
              <a:rPr lang="ru-RU" dirty="0"/>
              <a:t>башня возводится во второй половине 17 века на месте выгоревшего деревянного укрепления Земляного города. На стенах башни тогда была расписана икона Знамения Богоматери. Позднее к сооружению пристраивается часовня. В годы правления Петра I, за въезд в ворота башни брали налог за бороду и традиционную одежду. Здание много раз перестраивалось, его современный вид сформировался к 1897 году. Башня входит в список первых каменных построек Ярославля.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Толгский женский монастырь 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Женская </a:t>
            </a:r>
            <a:r>
              <a:rPr lang="ru-RU" dirty="0"/>
              <a:t>обитель возводится в 14 столетии на земле обретения епископом Прохором иконы Пресвятой Богородицы. Двумя столетиями позже монастырь посещает Иван Грозный. Там, после продолжительной молитвы напротив чудотворной иконы, государь излечивается от мучившей его болезни в ногах. В благодарность царь выделяет достаточную сумму, и по его велению в монастыре возводится каменная обитель. За стенами обители с 16 века находится уникальный парк сибирского кедра.</a:t>
            </a:r>
          </a:p>
          <a:p>
            <a:endParaRPr lang="ru-RU" dirty="0"/>
          </a:p>
        </p:txBody>
      </p:sp>
      <p:pic>
        <p:nvPicPr>
          <p:cNvPr id="5" name="Рисунок 4" descr="Толгский женский монастырь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700808"/>
            <a:ext cx="393524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Волжская башня</a:t>
            </a:r>
          </a:p>
        </p:txBody>
      </p:sp>
      <p:pic>
        <p:nvPicPr>
          <p:cNvPr id="5" name="Содержимое 4" descr="Волжская башня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28800"/>
            <a:ext cx="4402832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Волжская </a:t>
            </a:r>
            <a:r>
              <a:rPr lang="ru-RU" dirty="0"/>
              <a:t>башня, наряду с </a:t>
            </a:r>
            <a:r>
              <a:rPr lang="ru-RU" dirty="0" err="1"/>
              <a:t>Власьевской</a:t>
            </a:r>
            <a:r>
              <a:rPr lang="ru-RU" dirty="0"/>
              <a:t>, представляет собой одно из двух оставшихся девятнадцати башен — укреплений. Построена была в 17 веке, как кирпичное здание на набережной. Раньше оно располагалось под деревянным шатром, который был уничтожен огнём в 1711 году. В 19 веке к Волжской башне пристраиваются ворота, сооружение достраивается под размещение арсенала. К концу 19 века здесь появляется трактир, сейчас на первом этаже располагается кафе.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</TotalTime>
  <Words>1249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Ярославль – жемчужина  золотого кольца России</vt:lpstr>
      <vt:lpstr> </vt:lpstr>
      <vt:lpstr>Успенский кафедральный собор  </vt:lpstr>
      <vt:lpstr>Церковь Ильи Пророка </vt:lpstr>
      <vt:lpstr>Спасо-Преображенский собор </vt:lpstr>
      <vt:lpstr>Казанский женский монастырь  </vt:lpstr>
      <vt:lpstr>Власьевская башня и Знаменская церковь </vt:lpstr>
      <vt:lpstr>Толгский женский монастырь  </vt:lpstr>
      <vt:lpstr>Волжская башня</vt:lpstr>
      <vt:lpstr>Волжская набережная </vt:lpstr>
      <vt:lpstr>Парк на Стрелке </vt:lpstr>
      <vt:lpstr>Часовня Казанской Богоматери </vt:lpstr>
      <vt:lpstr>Митрополичьи палаты</vt:lpstr>
      <vt:lpstr>Губернаторский дом и сад </vt:lpstr>
      <vt:lpstr>Музей-заповедник Н.А. Некрасова «Карабиха» </vt:lpstr>
      <vt:lpstr>Музей истории города Ярославля</vt:lpstr>
      <vt:lpstr>Музей «Музыка и время» </vt:lpstr>
      <vt:lpstr>Российский театр драмы имени Ф. Волкова </vt:lpstr>
      <vt:lpstr>Памятник Ярославу Мудрому </vt:lpstr>
      <vt:lpstr> Ярославский музей-заповедник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Ярославль – жемчужина  золотого кольца России</dc:title>
  <dc:creator>Евгения</dc:creator>
  <cp:lastModifiedBy>компьютерчик</cp:lastModifiedBy>
  <cp:revision>17</cp:revision>
  <dcterms:created xsi:type="dcterms:W3CDTF">2020-12-03T15:01:23Z</dcterms:created>
  <dcterms:modified xsi:type="dcterms:W3CDTF">2020-12-05T15:09:40Z</dcterms:modified>
</cp:coreProperties>
</file>