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15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9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1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63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18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59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07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5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1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72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4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5E2A8-A4D7-4D32-883F-7CCC3A25279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492E6-DF30-4FF2-80DC-E8CF67738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36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00392" cy="28083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и функции подготовительного производства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069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Подготовительный цех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Задача: подготовка материала к раскрою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334125" cy="4552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приём материалов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224759"/>
            <a:ext cx="6768752" cy="4192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67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488" y="15263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распаковка материала</a:t>
            </a: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39" b="13403"/>
          <a:stretch/>
        </p:blipFill>
        <p:spPr bwMode="auto">
          <a:xfrm>
            <a:off x="971600" y="2263904"/>
            <a:ext cx="7221000" cy="4032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контроль количества и качества материала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0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хранение материала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96182"/>
            <a:ext cx="3263856" cy="21776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84" y="2271266"/>
            <a:ext cx="3662338" cy="2102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733" y="4653135"/>
            <a:ext cx="2767747" cy="1872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9832" y="4604492"/>
            <a:ext cx="2880320" cy="192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расчёт кусков ткани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272" y="2348880"/>
            <a:ext cx="6120680" cy="40637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2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Подготовка материала к раскрою включает следующие операции: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- комплектование материала и подача материалов в раскройный цех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5251512" cy="35010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1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89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Задачи и функции подготовительного производства</vt:lpstr>
      <vt:lpstr>Подготовительный цех</vt:lpstr>
      <vt:lpstr>Подготовка материала к раскрою включает следующие операции:</vt:lpstr>
      <vt:lpstr>Подготовка материала к раскрою включает следующие операции:</vt:lpstr>
      <vt:lpstr>Подготовка материала к раскрою включает следующие операции:</vt:lpstr>
      <vt:lpstr>Подготовка материала к раскрою включает следующие операции:</vt:lpstr>
      <vt:lpstr>Подготовка материала к раскрою включает следующие операции:</vt:lpstr>
      <vt:lpstr>Подготовка материала к раскрою включает следующие операции: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и функции подготовительного производства</dc:title>
  <dc:creator>Игорь</dc:creator>
  <cp:lastModifiedBy>Снежана</cp:lastModifiedBy>
  <cp:revision>10</cp:revision>
  <dcterms:created xsi:type="dcterms:W3CDTF">2017-12-27T17:52:12Z</dcterms:created>
  <dcterms:modified xsi:type="dcterms:W3CDTF">2020-12-05T15:56:20Z</dcterms:modified>
</cp:coreProperties>
</file>