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1FF23B7-C8F7-42D4-A0FB-7ADEA196189A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0C4D862-4B04-4E20-AFAC-C94F97D8FD6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4-ый лишний…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725144"/>
            <a:ext cx="7768952" cy="17526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Колесниченко Светлана Николаевна, </a:t>
            </a:r>
            <a:r>
              <a:rPr lang="ru-RU" dirty="0" smtClean="0"/>
              <a:t>воспитатель</a:t>
            </a:r>
          </a:p>
          <a:p>
            <a:pPr algn="r"/>
            <a:r>
              <a:rPr lang="ru-RU" dirty="0" smtClean="0"/>
              <a:t>ГБОУ </a:t>
            </a:r>
            <a:r>
              <a:rPr lang="ru-RU" dirty="0" smtClean="0"/>
              <a:t>СОШ № </a:t>
            </a:r>
            <a:r>
              <a:rPr lang="ru-RU" dirty="0" smtClean="0"/>
              <a:t>458</a:t>
            </a:r>
            <a:r>
              <a:rPr lang="ru-RU" dirty="0"/>
              <a:t> </a:t>
            </a:r>
            <a:r>
              <a:rPr lang="ru-RU" dirty="0" smtClean="0"/>
              <a:t>Невского </a:t>
            </a:r>
            <a:r>
              <a:rPr lang="ru-RU" dirty="0" smtClean="0"/>
              <a:t>района </a:t>
            </a:r>
            <a:r>
              <a:rPr lang="ru-RU" dirty="0"/>
              <a:t>Санкт-Петербурга </a:t>
            </a:r>
            <a:r>
              <a:rPr lang="ru-RU" dirty="0" smtClean="0"/>
              <a:t>структурное подразделение </a:t>
            </a:r>
          </a:p>
          <a:p>
            <a:pPr algn="r"/>
            <a:r>
              <a:rPr lang="ru-RU" dirty="0" smtClean="0"/>
              <a:t>«Отделение дошкольного образования детей» </a:t>
            </a:r>
            <a:endParaRPr lang="ru-RU" dirty="0" smtClean="0"/>
          </a:p>
          <a:p>
            <a:pPr algn="r"/>
            <a:r>
              <a:rPr lang="ru-RU" dirty="0" smtClean="0"/>
              <a:t>2020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943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8908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56792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724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6161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41929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2466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3680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1245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4532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4856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926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508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7264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0986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4307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737" y="1600200"/>
            <a:ext cx="4708525" cy="470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4962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</TotalTime>
  <Words>25</Words>
  <Application>Microsoft Office PowerPoint</Application>
  <PresentationFormat>Экран (4:3)</PresentationFormat>
  <Paragraphs>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4-ый лишний…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4-ый лишний…</dc:title>
  <dc:creator>User</dc:creator>
  <cp:lastModifiedBy>abazo</cp:lastModifiedBy>
  <cp:revision>7</cp:revision>
  <dcterms:created xsi:type="dcterms:W3CDTF">2013-09-06T12:26:05Z</dcterms:created>
  <dcterms:modified xsi:type="dcterms:W3CDTF">2020-12-05T18:19:03Z</dcterms:modified>
</cp:coreProperties>
</file>