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5" r:id="rId3"/>
    <p:sldId id="257" r:id="rId4"/>
    <p:sldId id="268" r:id="rId5"/>
    <p:sldId id="266" r:id="rId6"/>
    <p:sldId id="269" r:id="rId7"/>
    <p:sldId id="271" r:id="rId8"/>
    <p:sldId id="258" r:id="rId9"/>
    <p:sldId id="272" r:id="rId10"/>
    <p:sldId id="259" r:id="rId11"/>
    <p:sldId id="273" r:id="rId12"/>
    <p:sldId id="274" r:id="rId13"/>
    <p:sldId id="275" r:id="rId14"/>
    <p:sldId id="260" r:id="rId15"/>
    <p:sldId id="261" r:id="rId16"/>
    <p:sldId id="262" r:id="rId17"/>
    <p:sldId id="263" r:id="rId18"/>
    <p:sldId id="264" r:id="rId1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EA52"/>
  </p:clrMru>
</p:presentationPr>
</file>

<file path=ppt/tableStyles.xml><?xml version="1.0" encoding="utf-8"?>
<a:tblStyleLst xmlns:a="http://schemas.openxmlformats.org/drawingml/2006/main" def="{5C22544A-7EE6-4342-B048-85BDC9FD1C3A}">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14" autoAdjust="0"/>
    <p:restoredTop sz="94660"/>
  </p:normalViewPr>
  <p:slideViewPr>
    <p:cSldViewPr>
      <p:cViewPr varScale="1">
        <p:scale>
          <a:sx n="82" d="100"/>
          <a:sy n="82" d="100"/>
        </p:scale>
        <p:origin x="-157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lvl1pPr>
          </a:lstStyle>
          <a:p>
            <a:pPr>
              <a:defRPr/>
            </a:pPr>
            <a:fld id="{263DD807-0D2D-4FE6-AFA4-A260FE5B6F2B}" type="datetimeFigureOut">
              <a:rPr lang="ru-RU"/>
              <a:pPr>
                <a:defRPr/>
              </a:pPr>
              <a:t>06.12.2020</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23F70368-16D7-40BF-82C5-5E3B4505208D}"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A2DFC4D1-2972-46A4-8F63-F0193E5E3EA1}" type="datetimeFigureOut">
              <a:rPr lang="ru-RU"/>
              <a:pPr>
                <a:defRPr/>
              </a:pPr>
              <a:t>06.12.2020</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674494DA-9A41-4088-AD43-62FD61B0C0AE}"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EA8EF0AE-701F-42EE-81A8-216900B3F992}" type="datetimeFigureOut">
              <a:rPr lang="ru-RU"/>
              <a:pPr>
                <a:defRPr/>
              </a:pPr>
              <a:t>06.12.2020</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E26F7EF1-BDB7-4693-A47E-2E0C489C6ABB}"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lvl1pPr>
              <a:defRPr/>
            </a:lvl1pPr>
          </a:lstStyle>
          <a:p>
            <a:pPr>
              <a:defRPr/>
            </a:pPr>
            <a:fld id="{BED5DE31-1562-4CA5-9DA4-6A28507704F8}" type="datetimeFigureOut">
              <a:rPr lang="ru-RU"/>
              <a:pPr>
                <a:defRPr/>
              </a:pPr>
              <a:t>06.12.2020</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CCBA735F-DB43-464B-AE58-B732BFF292E2}"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49971DC9-B70B-4ABA-B93B-59DA713215A5}" type="datetimeFigureOut">
              <a:rPr lang="ru-RU"/>
              <a:pPr>
                <a:defRPr/>
              </a:pPr>
              <a:t>06.12.2020</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4C6B2028-1259-4D94-83B7-B8869EE75E6F}"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71719DEB-D357-4041-8AC0-86957BABBA2B}" type="datetimeFigureOut">
              <a:rPr lang="ru-RU"/>
              <a:pPr>
                <a:defRPr/>
              </a:pPr>
              <a:t>06.12.2020</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3BCB7E52-E254-4D60-B460-5406AB5864D8}"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3"/>
          <p:cNvSpPr>
            <a:spLocks noGrp="1"/>
          </p:cNvSpPr>
          <p:nvPr>
            <p:ph type="dt" sz="half" idx="10"/>
          </p:nvPr>
        </p:nvSpPr>
        <p:spPr/>
        <p:txBody>
          <a:bodyPr/>
          <a:lstStyle>
            <a:lvl1pPr>
              <a:defRPr/>
            </a:lvl1pPr>
          </a:lstStyle>
          <a:p>
            <a:pPr>
              <a:defRPr/>
            </a:pPr>
            <a:fld id="{D52297B8-7E8E-4B67-8E1C-E4BD2A5F554D}" type="datetimeFigureOut">
              <a:rPr lang="ru-RU"/>
              <a:pPr>
                <a:defRPr/>
              </a:pPr>
              <a:t>06.12.2020</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4C2AFEC9-EF59-43DF-8DC1-C036A5A2545D}"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3"/>
          <p:cNvSpPr>
            <a:spLocks noGrp="1"/>
          </p:cNvSpPr>
          <p:nvPr>
            <p:ph type="dt" sz="half" idx="10"/>
          </p:nvPr>
        </p:nvSpPr>
        <p:spPr/>
        <p:txBody>
          <a:bodyPr/>
          <a:lstStyle>
            <a:lvl1pPr>
              <a:defRPr/>
            </a:lvl1pPr>
          </a:lstStyle>
          <a:p>
            <a:pPr>
              <a:defRPr/>
            </a:pPr>
            <a:fld id="{552677C9-DFC7-46E0-9EA3-9CBD282364F1}" type="datetimeFigureOut">
              <a:rPr lang="ru-RU"/>
              <a:pPr>
                <a:defRPr/>
              </a:pPr>
              <a:t>06.12.2020</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F842A164-9A8C-4DE5-BBE6-79CFD5B0E11C}"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6651E91-770F-4891-94D9-BC4C22B70CD8}" type="datetimeFigureOut">
              <a:rPr lang="ru-RU"/>
              <a:pPr>
                <a:defRPr/>
              </a:pPr>
              <a:t>06.12.2020</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5BB41F46-5124-465C-96DE-76AEF5CBB7C8}"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C841916A-BCDE-4FBF-A8B5-C1C382820662}" type="datetimeFigureOut">
              <a:rPr lang="ru-RU"/>
              <a:pPr>
                <a:defRPr/>
              </a:pPr>
              <a:t>06.12.2020</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0882A450-992C-4245-ADB6-22A2EFE7FE2C}"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grpSp>
        <p:nvGrpSpPr>
          <p:cNvPr id="5" name="Group 15"/>
          <p:cNvGrpSpPr>
            <a:grpSpLocks/>
          </p:cNvGrpSpPr>
          <p:nvPr/>
        </p:nvGrpSpPr>
        <p:grpSpPr bwMode="auto">
          <a:xfrm>
            <a:off x="4516438" y="993775"/>
            <a:ext cx="1846262" cy="1530350"/>
            <a:chOff x="4718762" y="993075"/>
            <a:chExt cx="1847138" cy="1530439"/>
          </a:xfrm>
        </p:grpSpPr>
        <p:sp>
          <p:nvSpPr>
            <p:cNvPr id="6"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rtlCol="0">
            <a:normAutofit/>
          </a:bodyPr>
          <a:lstStyle/>
          <a:p>
            <a:pPr lvl="0"/>
            <a:r>
              <a:rPr lang="ru-RU" noProof="0" smtClean="0"/>
              <a:t>Вставка рисунка</a:t>
            </a:r>
            <a:endParaRPr lang="en-US" noProof="0"/>
          </a:p>
        </p:txBody>
      </p:sp>
      <p:sp>
        <p:nvSpPr>
          <p:cNvPr id="14" name="Date Placeholder 4"/>
          <p:cNvSpPr>
            <a:spLocks noGrp="1"/>
          </p:cNvSpPr>
          <p:nvPr>
            <p:ph type="dt" sz="half" idx="15"/>
          </p:nvPr>
        </p:nvSpPr>
        <p:spPr/>
        <p:txBody>
          <a:bodyPr/>
          <a:lstStyle>
            <a:lvl1pPr>
              <a:defRPr/>
            </a:lvl1pPr>
          </a:lstStyle>
          <a:p>
            <a:pPr>
              <a:defRPr/>
            </a:pPr>
            <a:fld id="{E0E1E602-82AB-4442-9F10-22A32A6A0FDC}" type="datetimeFigureOut">
              <a:rPr lang="ru-RU"/>
              <a:pPr>
                <a:defRPr/>
              </a:pPr>
              <a:t>06.12.2020</a:t>
            </a:fld>
            <a:endParaRPr lang="ru-RU"/>
          </a:p>
        </p:txBody>
      </p:sp>
      <p:sp>
        <p:nvSpPr>
          <p:cNvPr id="15" name="Footer Placeholder 5"/>
          <p:cNvSpPr>
            <a:spLocks noGrp="1"/>
          </p:cNvSpPr>
          <p:nvPr>
            <p:ph type="ftr" sz="quarter" idx="16"/>
          </p:nvPr>
        </p:nvSpPr>
        <p:spPr/>
        <p:txBody>
          <a:bodyPr/>
          <a:lstStyle>
            <a:lvl1pPr>
              <a:defRPr/>
            </a:lvl1pPr>
          </a:lstStyle>
          <a:p>
            <a:pPr>
              <a:defRPr/>
            </a:pPr>
            <a:endParaRPr lang="ru-RU"/>
          </a:p>
        </p:txBody>
      </p:sp>
      <p:sp>
        <p:nvSpPr>
          <p:cNvPr id="16" name="Slide Number Placeholder 6"/>
          <p:cNvSpPr>
            <a:spLocks noGrp="1"/>
          </p:cNvSpPr>
          <p:nvPr>
            <p:ph type="sldNum" sz="quarter" idx="17"/>
          </p:nvPr>
        </p:nvSpPr>
        <p:spPr/>
        <p:txBody>
          <a:bodyPr/>
          <a:lstStyle>
            <a:lvl1pPr>
              <a:defRPr/>
            </a:lvl1pPr>
          </a:lstStyle>
          <a:p>
            <a:pPr>
              <a:defRPr/>
            </a:pPr>
            <a:fld id="{69950207-8174-4C8B-916A-2893A66D0F45}"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3F3457"/>
            </a:gs>
            <a:gs pos="100000">
              <a:srgbClr val="2B4517"/>
            </a:gs>
          </a:gsLst>
          <a:lin ang="5400000" scaled="1"/>
        </a:gradFill>
        <a:effectLst/>
      </p:bgPr>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97" name="Oval 96"/>
          <p:cNvSpPr>
            <a:spLocks noChangeAspect="1"/>
          </p:cNvSpPr>
          <p:nvPr/>
        </p:nvSpPr>
        <p:spPr>
          <a:xfrm>
            <a:off x="11113" y="4941888"/>
            <a:ext cx="611187" cy="61118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00" name="Oval 99"/>
          <p:cNvSpPr>
            <a:spLocks noChangeAspect="1"/>
          </p:cNvSpPr>
          <p:nvPr/>
        </p:nvSpPr>
        <p:spPr>
          <a:xfrm>
            <a:off x="-25400" y="482600"/>
            <a:ext cx="598488" cy="904875"/>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03" name="Oval 102"/>
          <p:cNvSpPr>
            <a:spLocks noChangeAspect="1"/>
          </p:cNvSpPr>
          <p:nvPr/>
        </p:nvSpPr>
        <p:spPr>
          <a:xfrm>
            <a:off x="371475" y="1887538"/>
            <a:ext cx="609600" cy="60960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07" name="Oval 106"/>
          <p:cNvSpPr>
            <a:spLocks noChangeAspect="1"/>
          </p:cNvSpPr>
          <p:nvPr/>
        </p:nvSpPr>
        <p:spPr>
          <a:xfrm>
            <a:off x="7748588" y="282575"/>
            <a:ext cx="1128712" cy="1128713"/>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10" name="Oval 109"/>
          <p:cNvSpPr>
            <a:spLocks noChangeAspect="1"/>
          </p:cNvSpPr>
          <p:nvPr/>
        </p:nvSpPr>
        <p:spPr>
          <a:xfrm>
            <a:off x="7470775" y="1327150"/>
            <a:ext cx="608013" cy="608013"/>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11" name="Oval 110"/>
          <p:cNvSpPr>
            <a:spLocks noChangeAspect="1"/>
          </p:cNvSpPr>
          <p:nvPr/>
        </p:nvSpPr>
        <p:spPr>
          <a:xfrm>
            <a:off x="7629525" y="5611813"/>
            <a:ext cx="738188" cy="73818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13" name="Oval 112"/>
          <p:cNvSpPr>
            <a:spLocks noChangeAspect="1"/>
          </p:cNvSpPr>
          <p:nvPr/>
        </p:nvSpPr>
        <p:spPr>
          <a:xfrm>
            <a:off x="7494588" y="4927600"/>
            <a:ext cx="738187" cy="738188"/>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159" name="Title Placeholder 1"/>
          <p:cNvSpPr>
            <a:spLocks noGrp="1"/>
          </p:cNvSpPr>
          <p:nvPr>
            <p:ph type="title"/>
          </p:nvPr>
        </p:nvSpPr>
        <p:spPr bwMode="auto">
          <a:xfrm>
            <a:off x="1009650" y="676275"/>
            <a:ext cx="7124700" cy="9239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160" name="Text Placeholder 2"/>
          <p:cNvSpPr>
            <a:spLocks noGrp="1"/>
          </p:cNvSpPr>
          <p:nvPr>
            <p:ph type="body" idx="1"/>
          </p:nvPr>
        </p:nvSpPr>
        <p:spPr bwMode="auto">
          <a:xfrm>
            <a:off x="1009650" y="1806575"/>
            <a:ext cx="7124700" cy="40528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437313" y="5951538"/>
            <a:ext cx="2133600" cy="365125"/>
          </a:xfrm>
          <a:prstGeom prst="rect">
            <a:avLst/>
          </a:prstGeom>
        </p:spPr>
        <p:txBody>
          <a:bodyPr vert="horz" lIns="91440" tIns="45720" rIns="91440" bIns="45720" rtlCol="0" anchor="b"/>
          <a:lstStyle>
            <a:lvl1pPr algn="r" fontAlgn="auto">
              <a:spcBef>
                <a:spcPts val="0"/>
              </a:spcBef>
              <a:spcAft>
                <a:spcPts val="0"/>
              </a:spcAft>
              <a:defRPr sz="900" smtClean="0">
                <a:solidFill>
                  <a:schemeClr val="tx1">
                    <a:tint val="75000"/>
                  </a:schemeClr>
                </a:solidFill>
                <a:latin typeface="+mn-lt"/>
              </a:defRPr>
            </a:lvl1pPr>
          </a:lstStyle>
          <a:p>
            <a:pPr>
              <a:defRPr/>
            </a:pPr>
            <a:fld id="{7FF9C353-D94F-4BEF-A7A9-D322FCA1FC8F}" type="datetimeFigureOut">
              <a:rPr lang="ru-RU"/>
              <a:pPr>
                <a:defRPr/>
              </a:pPr>
              <a:t>06.12.2020</a:t>
            </a:fld>
            <a:endParaRPr lang="ru-RU"/>
          </a:p>
        </p:txBody>
      </p:sp>
      <p:sp>
        <p:nvSpPr>
          <p:cNvPr id="5" name="Footer Placeholder 4"/>
          <p:cNvSpPr>
            <a:spLocks noGrp="1"/>
          </p:cNvSpPr>
          <p:nvPr>
            <p:ph type="ftr" sz="quarter" idx="3"/>
          </p:nvPr>
        </p:nvSpPr>
        <p:spPr>
          <a:xfrm>
            <a:off x="1181100" y="5951538"/>
            <a:ext cx="5256213" cy="365125"/>
          </a:xfrm>
          <a:prstGeom prst="rect">
            <a:avLst/>
          </a:prstGeom>
        </p:spPr>
        <p:txBody>
          <a:bodyPr vert="horz" lIns="91440" tIns="45720" rIns="91440" bIns="45720" rtlCol="0" anchor="b"/>
          <a:lstStyle>
            <a:lvl1pPr algn="l" fontAlgn="auto">
              <a:spcBef>
                <a:spcPts val="0"/>
              </a:spcBef>
              <a:spcAft>
                <a:spcPts val="0"/>
              </a:spcAft>
              <a:defRPr sz="900">
                <a:solidFill>
                  <a:schemeClr val="tx1">
                    <a:tint val="75000"/>
                  </a:schemeClr>
                </a:solidFill>
                <a:latin typeface="+mn-lt"/>
              </a:defRPr>
            </a:lvl1pPr>
          </a:lstStyle>
          <a:p>
            <a:pPr>
              <a:defRPr/>
            </a:pPr>
            <a:endParaRPr lang="ru-RU"/>
          </a:p>
        </p:txBody>
      </p:sp>
      <p:sp>
        <p:nvSpPr>
          <p:cNvPr id="6" name="Slide Number Placeholder 5"/>
          <p:cNvSpPr>
            <a:spLocks noGrp="1"/>
          </p:cNvSpPr>
          <p:nvPr>
            <p:ph type="sldNum" sz="quarter" idx="4"/>
          </p:nvPr>
        </p:nvSpPr>
        <p:spPr>
          <a:xfrm>
            <a:off x="573088" y="5951538"/>
            <a:ext cx="608012" cy="365125"/>
          </a:xfrm>
          <a:prstGeom prst="rect">
            <a:avLst/>
          </a:prstGeom>
        </p:spPr>
        <p:txBody>
          <a:bodyPr vert="horz" lIns="91440" tIns="45720" rIns="91440" bIns="45720" rtlCol="0" anchor="b"/>
          <a:lstStyle>
            <a:lvl1pPr algn="l" fontAlgn="auto">
              <a:spcBef>
                <a:spcPts val="0"/>
              </a:spcBef>
              <a:spcAft>
                <a:spcPts val="0"/>
              </a:spcAft>
              <a:defRPr sz="1800" smtClean="0">
                <a:solidFill>
                  <a:schemeClr val="tx1">
                    <a:tint val="75000"/>
                  </a:schemeClr>
                </a:solidFill>
                <a:latin typeface="+mn-lt"/>
              </a:defRPr>
            </a:lvl1pPr>
          </a:lstStyle>
          <a:p>
            <a:pPr>
              <a:defRPr/>
            </a:pPr>
            <a:fld id="{937858BA-DCE2-4CF0-BA33-A76C0F45AD98}" type="slidenum">
              <a:rPr lang="ru-RU"/>
              <a:pPr>
                <a:defRPr/>
              </a:pPr>
              <a:t>‹#›</a:t>
            </a:fld>
            <a:endParaRPr lang="ru-RU"/>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60" name="Oval 59"/>
          <p:cNvSpPr>
            <a:spLocks noChangeAspect="1"/>
          </p:cNvSpPr>
          <p:nvPr/>
        </p:nvSpPr>
        <p:spPr>
          <a:xfrm>
            <a:off x="153988" y="2698750"/>
            <a:ext cx="468312" cy="468313"/>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61" name="Oval 60"/>
          <p:cNvSpPr>
            <a:spLocks noChangeAspect="1"/>
          </p:cNvSpPr>
          <p:nvPr/>
        </p:nvSpPr>
        <p:spPr>
          <a:xfrm>
            <a:off x="474663" y="3167063"/>
            <a:ext cx="458787" cy="45878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3" r:id="rId9"/>
    <p:sldLayoutId id="2147483681" r:id="rId10"/>
    <p:sldLayoutId id="2147483682" r:id="rId11"/>
  </p:sldLayoutIdLst>
  <p:timing>
    <p:tnLst>
      <p:par>
        <p:cTn id="1" dur="indefinite" restart="never" nodeType="tmRoot"/>
      </p:par>
    </p:tnLst>
  </p:timing>
  <p:txStyles>
    <p:titleStyle>
      <a:lvl1pPr algn="l" defTabSz="457200" rtl="0" fontAlgn="base">
        <a:spcBef>
          <a:spcPct val="0"/>
        </a:spcBef>
        <a:spcAft>
          <a:spcPct val="0"/>
        </a:spcAft>
        <a:defRPr sz="3200" kern="1200">
          <a:solidFill>
            <a:schemeClr val="tx1"/>
          </a:solidFill>
          <a:latin typeface="+mj-lt"/>
          <a:ea typeface="Trebuchet MS" pitchFamily="34" charset="0"/>
          <a:cs typeface="Trebuchet MS"/>
        </a:defRPr>
      </a:lvl1pPr>
      <a:lvl2pPr algn="l" defTabSz="457200" rtl="0" fontAlgn="base">
        <a:spcBef>
          <a:spcPct val="0"/>
        </a:spcBef>
        <a:spcAft>
          <a:spcPct val="0"/>
        </a:spcAft>
        <a:defRPr sz="3200">
          <a:solidFill>
            <a:schemeClr val="tx1"/>
          </a:solidFill>
          <a:latin typeface="Cambria" pitchFamily="18" charset="0"/>
          <a:ea typeface="Trebuchet MS" pitchFamily="34" charset="0"/>
          <a:cs typeface="Trebuchet MS" pitchFamily="34" charset="0"/>
        </a:defRPr>
      </a:lvl2pPr>
      <a:lvl3pPr algn="l" defTabSz="457200" rtl="0" fontAlgn="base">
        <a:spcBef>
          <a:spcPct val="0"/>
        </a:spcBef>
        <a:spcAft>
          <a:spcPct val="0"/>
        </a:spcAft>
        <a:defRPr sz="3200">
          <a:solidFill>
            <a:schemeClr val="tx1"/>
          </a:solidFill>
          <a:latin typeface="Cambria" pitchFamily="18" charset="0"/>
          <a:ea typeface="Trebuchet MS" pitchFamily="34" charset="0"/>
          <a:cs typeface="Trebuchet MS" pitchFamily="34" charset="0"/>
        </a:defRPr>
      </a:lvl3pPr>
      <a:lvl4pPr algn="l" defTabSz="457200" rtl="0" fontAlgn="base">
        <a:spcBef>
          <a:spcPct val="0"/>
        </a:spcBef>
        <a:spcAft>
          <a:spcPct val="0"/>
        </a:spcAft>
        <a:defRPr sz="3200">
          <a:solidFill>
            <a:schemeClr val="tx1"/>
          </a:solidFill>
          <a:latin typeface="Cambria" pitchFamily="18" charset="0"/>
          <a:ea typeface="Trebuchet MS" pitchFamily="34" charset="0"/>
          <a:cs typeface="Trebuchet MS" pitchFamily="34" charset="0"/>
        </a:defRPr>
      </a:lvl4pPr>
      <a:lvl5pPr algn="l" defTabSz="457200" rtl="0" fontAlgn="base">
        <a:spcBef>
          <a:spcPct val="0"/>
        </a:spcBef>
        <a:spcAft>
          <a:spcPct val="0"/>
        </a:spcAft>
        <a:defRPr sz="3200">
          <a:solidFill>
            <a:schemeClr val="tx1"/>
          </a:solidFill>
          <a:latin typeface="Cambria" pitchFamily="18" charset="0"/>
          <a:ea typeface="Trebuchet MS" pitchFamily="34" charset="0"/>
          <a:cs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fontAlgn="base">
        <a:spcBef>
          <a:spcPct val="20000"/>
        </a:spcBef>
        <a:spcAft>
          <a:spcPts val="600"/>
        </a:spcAft>
        <a:buClr>
          <a:schemeClr val="tx2"/>
        </a:buClr>
        <a:buFont typeface="Wingdings 2" pitchFamily="18" charset="2"/>
        <a:buChar char=""/>
        <a:defRPr kern="1200">
          <a:solidFill>
            <a:schemeClr val="tx1"/>
          </a:solidFill>
          <a:latin typeface="+mn-lt"/>
          <a:ea typeface="+mn-ea"/>
          <a:cs typeface="+mn-cs"/>
        </a:defRPr>
      </a:lvl1pPr>
      <a:lvl2pPr marL="742950" indent="-285750" algn="l" defTabSz="457200" rtl="0" fontAlgn="base">
        <a:spcBef>
          <a:spcPct val="20000"/>
        </a:spcBef>
        <a:spcAft>
          <a:spcPts val="600"/>
        </a:spcAft>
        <a:buClr>
          <a:schemeClr val="tx2"/>
        </a:buClr>
        <a:buFont typeface="Wingdings 2" pitchFamily="18" charset="2"/>
        <a:buChar char=""/>
        <a:defRPr sz="1600" kern="1200">
          <a:solidFill>
            <a:schemeClr val="tx1"/>
          </a:solidFill>
          <a:latin typeface="+mn-lt"/>
          <a:ea typeface="+mn-ea"/>
          <a:cs typeface="+mn-cs"/>
        </a:defRPr>
      </a:lvl2pPr>
      <a:lvl3pPr marL="1143000" indent="-228600" algn="l" defTabSz="457200" rtl="0" fontAlgn="base">
        <a:spcBef>
          <a:spcPct val="20000"/>
        </a:spcBef>
        <a:spcAft>
          <a:spcPts val="600"/>
        </a:spcAft>
        <a:buClr>
          <a:schemeClr val="tx2"/>
        </a:buClr>
        <a:buFont typeface="Wingdings 2" pitchFamily="18" charset="2"/>
        <a:buChar char=""/>
        <a:defRPr sz="1400" kern="1200">
          <a:solidFill>
            <a:schemeClr val="tx1"/>
          </a:solidFill>
          <a:latin typeface="+mn-lt"/>
          <a:ea typeface="+mn-ea"/>
          <a:cs typeface="+mn-cs"/>
        </a:defRPr>
      </a:lvl3pPr>
      <a:lvl4pPr marL="1600200" indent="-228600" algn="l" defTabSz="457200" rtl="0" fontAlgn="base">
        <a:spcBef>
          <a:spcPct val="20000"/>
        </a:spcBef>
        <a:spcAft>
          <a:spcPts val="600"/>
        </a:spcAft>
        <a:buClr>
          <a:schemeClr val="tx2"/>
        </a:buClr>
        <a:buFont typeface="Wingdings 2" pitchFamily="18" charset="2"/>
        <a:buChar char=""/>
        <a:defRPr sz="1200" kern="1200">
          <a:solidFill>
            <a:schemeClr val="tx1"/>
          </a:solidFill>
          <a:latin typeface="+mn-lt"/>
          <a:ea typeface="+mn-ea"/>
          <a:cs typeface="+mn-cs"/>
        </a:defRPr>
      </a:lvl4pPr>
      <a:lvl5pPr marL="2057400" indent="-228600" algn="l" defTabSz="457200" rtl="0" fontAlgn="base">
        <a:spcBef>
          <a:spcPct val="20000"/>
        </a:spcBef>
        <a:spcAft>
          <a:spcPts val="600"/>
        </a:spcAft>
        <a:buClr>
          <a:schemeClr val="tx2"/>
        </a:buClr>
        <a:buFont typeface="Wingdings 2" pitchFamily="18"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video" Target="NULL"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jpeg"/><Relationship Id="rId7" Type="http://schemas.openxmlformats.org/officeDocument/2006/relationships/image" Target="../media/image18.pn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468313" y="260350"/>
          <a:ext cx="8081962" cy="6278880"/>
        </p:xfrm>
        <a:graphic>
          <a:graphicData uri="http://schemas.openxmlformats.org/drawingml/2006/table">
            <a:tbl>
              <a:tblPr/>
              <a:tblGrid>
                <a:gridCol w="8081962"/>
              </a:tblGrid>
              <a:tr h="5976938">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smtClean="0">
                          <a:ln>
                            <a:noFill/>
                          </a:ln>
                          <a:solidFill>
                            <a:schemeClr val="tx1"/>
                          </a:solidFill>
                          <a:effectLst/>
                          <a:latin typeface="Times New Roman" pitchFamily="18" charset="0"/>
                          <a:cs typeface="Times New Roman" pitchFamily="18" charset="0"/>
                        </a:rPr>
                        <a:t>Семинар для педагогов по ПДД </a:t>
                      </a:r>
                    </a:p>
                    <a:p>
                      <a:pPr marL="0" marR="0" lvl="0" indent="0" algn="ctr" defTabSz="4572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smtClean="0">
                          <a:ln>
                            <a:noFill/>
                          </a:ln>
                          <a:solidFill>
                            <a:schemeClr val="tx1"/>
                          </a:solidFill>
                          <a:effectLst/>
                          <a:latin typeface="Times New Roman" pitchFamily="18" charset="0"/>
                          <a:cs typeface="Times New Roman" pitchFamily="18" charset="0"/>
                        </a:rPr>
                        <a:t>«Правила движения знай и выполняй!</a:t>
                      </a:r>
                      <a:r>
                        <a:rPr kumimoji="0" lang="ru-RU" sz="3600" b="1" i="0" u="none" strike="noStrike" cap="none" normalizeH="0" baseline="0" smtClean="0">
                          <a:ln>
                            <a:noFill/>
                          </a:ln>
                          <a:solidFill>
                            <a:schemeClr val="tx1"/>
                          </a:solidFill>
                          <a:effectLst/>
                          <a:latin typeface="Times New Roman" pitchFamily="18" charset="0"/>
                          <a:cs typeface="Times New Roman" pitchFamily="18" charset="0"/>
                        </a:rPr>
                        <a:t>».</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ru-RU" sz="32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ru-RU" sz="32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ru-RU" sz="32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ru-RU" sz="32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ru-RU" sz="32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ru-RU" sz="32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ru-RU" sz="32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ru-RU" sz="32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ru-RU" sz="32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ru-RU" sz="32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4572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ambria" pitchFamily="18" charset="0"/>
                      </a:endParaRPr>
                    </a:p>
                  </a:txBody>
                  <a:tcPr horzOverflow="overflow">
                    <a:lnL>
                      <a:noFill/>
                    </a:lnL>
                    <a:lnR>
                      <a:noFill/>
                    </a:lnR>
                    <a:lnT>
                      <a:noFill/>
                    </a:lnT>
                    <a:lnB>
                      <a:noFill/>
                    </a:lnB>
                    <a:lnTlToBr>
                      <a:noFill/>
                    </a:lnTlToBr>
                    <a:lnBlToTr>
                      <a:noFill/>
                    </a:lnBlToTr>
                    <a:noFill/>
                  </a:tcPr>
                </a:tc>
              </a:tr>
            </a:tbl>
          </a:graphicData>
        </a:graphic>
      </p:graphicFrame>
      <p:pic>
        <p:nvPicPr>
          <p:cNvPr id="1026" name="Picture 2"/>
          <p:cNvPicPr>
            <a:picLocks noChangeAspect="1" noChangeArrowheads="1"/>
          </p:cNvPicPr>
          <p:nvPr/>
        </p:nvPicPr>
        <p:blipFill>
          <a:blip r:embed="rId2" cstate="screen">
            <a:extLst>
              <a:ext uri="{28A0092B-C50C-407E-A947-70E740481C1C}"/>
            </a:extLst>
          </a:blip>
          <a:srcRect/>
          <a:stretch>
            <a:fillRect/>
          </a:stretch>
        </p:blipFill>
        <p:spPr bwMode="auto">
          <a:xfrm>
            <a:off x="1857356" y="1500174"/>
            <a:ext cx="4824536" cy="4310302"/>
          </a:xfrm>
          <a:prstGeom prst="rect">
            <a:avLst/>
          </a:prstGeom>
          <a:ln>
            <a:noFill/>
          </a:ln>
          <a:effectLst>
            <a:softEdge rad="112500"/>
          </a:effectLst>
          <a:extLst>
            <a:ext uri="{909E8E84-426E-40DD-AFC4-6F175D3DCCD1}"/>
            <a:ext uri="{91240B29-F687-4F45-9708-019B960494DF}"/>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xit" presetSubtype="16" fill="hold" nodeType="clickEffect">
                                  <p:stCondLst>
                                    <p:cond delay="0"/>
                                  </p:stCondLst>
                                  <p:childTnLst>
                                    <p:animEffect transition="out" filter="circle(in)">
                                      <p:cBhvr>
                                        <p:cTn id="12" dur="2000"/>
                                        <p:tgtEl>
                                          <p:spTgt spid="1026"/>
                                        </p:tgtEl>
                                      </p:cBhvr>
                                    </p:animEffect>
                                    <p:set>
                                      <p:cBhvr>
                                        <p:cTn id="13" dur="1" fill="hold">
                                          <p:stCondLst>
                                            <p:cond delay="1999"/>
                                          </p:stCondLst>
                                        </p:cTn>
                                        <p:tgtEl>
                                          <p:spTgt spid="10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Прямоугольник 1"/>
          <p:cNvSpPr>
            <a:spLocks noChangeArrowheads="1"/>
          </p:cNvSpPr>
          <p:nvPr/>
        </p:nvSpPr>
        <p:spPr bwMode="auto">
          <a:xfrm>
            <a:off x="1146175" y="534988"/>
            <a:ext cx="5602288" cy="708025"/>
          </a:xfrm>
          <a:prstGeom prst="rect">
            <a:avLst/>
          </a:prstGeom>
          <a:noFill/>
          <a:ln w="9525">
            <a:noFill/>
            <a:miter lim="800000"/>
            <a:headEnd/>
            <a:tailEnd/>
          </a:ln>
        </p:spPr>
        <p:txBody>
          <a:bodyPr wrap="none">
            <a:spAutoFit/>
          </a:bodyPr>
          <a:lstStyle/>
          <a:p>
            <a:r>
              <a:rPr lang="ru-RU" sz="4000" b="1">
                <a:latin typeface="Cambria" pitchFamily="18" charset="0"/>
                <a:ea typeface="Calibri" pitchFamily="34" charset="0"/>
                <a:cs typeface="Times New Roman" pitchFamily="18" charset="0"/>
              </a:rPr>
              <a:t>Игра «Передай жезл».</a:t>
            </a:r>
            <a:endParaRPr lang="ru-RU" sz="4000">
              <a:latin typeface="Cambria" pitchFamily="18" charset="0"/>
              <a:ea typeface="Calibri" pitchFamily="34" charset="0"/>
              <a:cs typeface="Times New Roman" pitchFamily="18" charset="0"/>
            </a:endParaRPr>
          </a:p>
        </p:txBody>
      </p:sp>
      <p:pic>
        <p:nvPicPr>
          <p:cNvPr id="5" name="Picture 2"/>
          <p:cNvPicPr>
            <a:picLocks noChangeAspect="1" noChangeArrowheads="1"/>
          </p:cNvPicPr>
          <p:nvPr/>
        </p:nvPicPr>
        <p:blipFill>
          <a:blip r:embed="rId2" cstate="screen">
            <a:extLst>
              <a:ext uri="{28A0092B-C50C-407E-A947-70E740481C1C}"/>
            </a:extLst>
          </a:blip>
          <a:srcRect/>
          <a:stretch>
            <a:fillRect/>
          </a:stretch>
        </p:blipFill>
        <p:spPr bwMode="auto">
          <a:xfrm>
            <a:off x="2987824" y="1176769"/>
            <a:ext cx="2886050" cy="5430331"/>
          </a:xfrm>
          <a:prstGeom prst="rect">
            <a:avLst/>
          </a:prstGeom>
          <a:ln>
            <a:noFill/>
          </a:ln>
          <a:effectLst>
            <a:softEdge rad="112500"/>
          </a:effectLst>
          <a:extLst>
            <a:ext uri="{909E8E84-426E-40DD-AFC4-6F175D3DCCD1}"/>
            <a:ext uri="{91240B29-F687-4F45-9708-019B960494DF}"/>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2"/>
          <p:cNvSpPr>
            <a:spLocks noGrp="1"/>
          </p:cNvSpPr>
          <p:nvPr>
            <p:ph type="title"/>
          </p:nvPr>
        </p:nvSpPr>
        <p:spPr>
          <a:xfrm>
            <a:off x="1009650" y="260350"/>
            <a:ext cx="7124700" cy="1008063"/>
          </a:xfrm>
        </p:spPr>
        <p:txBody>
          <a:bodyPr/>
          <a:lstStyle/>
          <a:p>
            <a:pPr algn="ctr"/>
            <a:r>
              <a:rPr lang="ru-RU" b="1" smtClean="0">
                <a:cs typeface="Trebuchet MS" pitchFamily="34" charset="0"/>
              </a:rPr>
              <a:t/>
            </a:r>
            <a:br>
              <a:rPr lang="ru-RU" b="1" smtClean="0">
                <a:cs typeface="Trebuchet MS" pitchFamily="34" charset="0"/>
              </a:rPr>
            </a:br>
            <a:r>
              <a:rPr lang="ru-RU" b="1" smtClean="0">
                <a:cs typeface="Trebuchet MS" pitchFamily="34" charset="0"/>
              </a:rPr>
              <a:t/>
            </a:r>
            <a:br>
              <a:rPr lang="ru-RU" b="1" smtClean="0">
                <a:cs typeface="Trebuchet MS" pitchFamily="34" charset="0"/>
              </a:rPr>
            </a:br>
            <a:r>
              <a:rPr lang="ru-RU" b="1" smtClean="0">
                <a:cs typeface="Trebuchet MS" pitchFamily="34" charset="0"/>
              </a:rPr>
              <a:t>Практические ситуации</a:t>
            </a:r>
            <a:br>
              <a:rPr lang="ru-RU" b="1" smtClean="0">
                <a:cs typeface="Trebuchet MS" pitchFamily="34" charset="0"/>
              </a:rPr>
            </a:br>
            <a:r>
              <a:rPr lang="ru-RU" b="1" smtClean="0">
                <a:cs typeface="Trebuchet MS" pitchFamily="34" charset="0"/>
              </a:rPr>
              <a:t/>
            </a:r>
            <a:br>
              <a:rPr lang="ru-RU" b="1" smtClean="0">
                <a:cs typeface="Trebuchet MS" pitchFamily="34" charset="0"/>
              </a:rPr>
            </a:br>
            <a:r>
              <a:rPr lang="ru-RU" smtClean="0">
                <a:cs typeface="Trebuchet MS" pitchFamily="34" charset="0"/>
              </a:rPr>
              <a:t/>
            </a:r>
            <a:br>
              <a:rPr lang="ru-RU" smtClean="0">
                <a:cs typeface="Trebuchet MS" pitchFamily="34" charset="0"/>
              </a:rPr>
            </a:br>
            <a:endParaRPr lang="ru-RU" smtClean="0">
              <a:cs typeface="Trebuchet MS" pitchFamily="34" charset="0"/>
            </a:endParaRPr>
          </a:p>
        </p:txBody>
      </p:sp>
      <p:sp>
        <p:nvSpPr>
          <p:cNvPr id="4" name="Содержимое 3"/>
          <p:cNvSpPr>
            <a:spLocks noGrp="1"/>
          </p:cNvSpPr>
          <p:nvPr>
            <p:ph idx="1"/>
          </p:nvPr>
        </p:nvSpPr>
        <p:spPr>
          <a:xfrm>
            <a:off x="395288" y="1196975"/>
            <a:ext cx="8353425" cy="5256213"/>
          </a:xfrm>
        </p:spPr>
        <p:txBody>
          <a:bodyPr rtlCol="0">
            <a:normAutofit fontScale="25000" lnSpcReduction="20000"/>
          </a:bodyPr>
          <a:lstStyle/>
          <a:p>
            <a:pPr fontAlgn="auto">
              <a:buFont typeface="Wingdings 2" charset="2"/>
              <a:buNone/>
              <a:defRPr/>
            </a:pPr>
            <a:r>
              <a:rPr lang="ru-RU" sz="11200" dirty="0" smtClean="0">
                <a:latin typeface="Times New Roman" pitchFamily="18" charset="0"/>
                <a:cs typeface="Times New Roman" pitchFamily="18" charset="0"/>
              </a:rPr>
              <a:t> </a:t>
            </a:r>
          </a:p>
          <a:p>
            <a:pPr fontAlgn="auto">
              <a:buFont typeface="Wingdings 2" charset="2"/>
              <a:buNone/>
              <a:defRPr/>
            </a:pPr>
            <a:r>
              <a:rPr lang="ru-RU" sz="11200" dirty="0" smtClean="0">
                <a:latin typeface="Times New Roman" pitchFamily="18" charset="0"/>
                <a:cs typeface="Times New Roman" pitchFamily="18" charset="0"/>
              </a:rPr>
              <a:t>1. Мы с дедушкой подошли к проезжей части дороги.</a:t>
            </a:r>
          </a:p>
          <a:p>
            <a:pPr fontAlgn="auto">
              <a:buFont typeface="Wingdings 2" charset="2"/>
              <a:buNone/>
              <a:defRPr/>
            </a:pPr>
            <a:r>
              <a:rPr lang="ru-RU" sz="11200" dirty="0" smtClean="0">
                <a:latin typeface="Times New Roman" pitchFamily="18" charset="0"/>
                <a:cs typeface="Times New Roman" pitchFamily="18" charset="0"/>
              </a:rPr>
              <a:t>- Дедушка, идём быстрее, машины ещё далеко, и мы успеем перейти дорогу.</a:t>
            </a:r>
          </a:p>
          <a:p>
            <a:pPr fontAlgn="auto">
              <a:buFont typeface="Wingdings 2" charset="2"/>
              <a:buNone/>
              <a:defRPr/>
            </a:pPr>
            <a:r>
              <a:rPr lang="ru-RU" sz="11200" dirty="0" smtClean="0">
                <a:latin typeface="Times New Roman" pitchFamily="18" charset="0"/>
                <a:cs typeface="Times New Roman" pitchFamily="18" charset="0"/>
              </a:rPr>
              <a:t>- Не торопись, внучек, надо кое-что учесть, - ответил дед.</a:t>
            </a:r>
          </a:p>
          <a:p>
            <a:pPr fontAlgn="auto">
              <a:buFont typeface="Wingdings 2" charset="2"/>
              <a:buNone/>
              <a:defRPr/>
            </a:pPr>
            <a:r>
              <a:rPr lang="ru-RU" sz="11200" dirty="0" smtClean="0">
                <a:latin typeface="Times New Roman" pitchFamily="18" charset="0"/>
                <a:cs typeface="Times New Roman" pitchFamily="18" charset="0"/>
              </a:rPr>
              <a:t>- Да что там учитывать! – настаивал я.</a:t>
            </a:r>
          </a:p>
          <a:p>
            <a:pPr fontAlgn="auto">
              <a:buFont typeface="Wingdings 2" charset="2"/>
              <a:buNone/>
              <a:defRPr/>
            </a:pPr>
            <a:r>
              <a:rPr lang="ru-RU" sz="11200" dirty="0" smtClean="0">
                <a:latin typeface="Times New Roman" pitchFamily="18" charset="0"/>
                <a:cs typeface="Times New Roman" pitchFamily="18" charset="0"/>
              </a:rPr>
              <a:t>- А ты подумай, что надо учитывать в таких случаях!</a:t>
            </a:r>
          </a:p>
          <a:p>
            <a:pPr fontAlgn="auto">
              <a:buFont typeface="Wingdings 2" charset="2"/>
              <a:buNone/>
              <a:defRPr/>
            </a:pPr>
            <a:r>
              <a:rPr lang="ru-RU" sz="11200" dirty="0" smtClean="0">
                <a:latin typeface="Times New Roman" pitchFamily="18" charset="0"/>
                <a:cs typeface="Times New Roman" pitchFamily="18" charset="0"/>
              </a:rPr>
              <a:t>Вопрос: что необходимо учитывать при переходе проезжей части дороги?</a:t>
            </a:r>
          </a:p>
          <a:p>
            <a:pPr fontAlgn="auto">
              <a:buFont typeface="Wingdings 2" charset="2"/>
              <a:buChar char=""/>
              <a:defRPr/>
            </a:pPr>
            <a:r>
              <a:rPr lang="ru-RU" sz="11200" dirty="0" smtClean="0">
                <a:latin typeface="Times New Roman" pitchFamily="18" charset="0"/>
                <a:cs typeface="Times New Roman" pitchFamily="18" charset="0"/>
              </a:rPr>
              <a:t>Ответ: пешеходный переход; сигнал светофора; с какой скоростью движутся машины; нет ли машин специального назначения (скорых и т.д.)</a:t>
            </a:r>
          </a:p>
          <a:p>
            <a:pPr fontAlgn="auto">
              <a:buFont typeface="Wingdings 2" charset="2"/>
              <a:buChar char=""/>
              <a:defRPr/>
            </a:pPr>
            <a:endParaRPr lang="ru-RU" b="1" dirty="0" smtClean="0"/>
          </a:p>
          <a:p>
            <a:pPr fontAlgn="auto">
              <a:buFont typeface="Wingdings 2" charset="2"/>
              <a:buChar char=""/>
              <a:defRPr/>
            </a:pPr>
            <a:endParaRPr lang="ru-RU" b="1" dirty="0" smtClean="0"/>
          </a:p>
          <a:p>
            <a:pPr fontAlgn="auto">
              <a:buFont typeface="Wingdings 2" charset="2"/>
              <a:buChar char=""/>
              <a:defRPr/>
            </a:pP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
                                            <p:txEl>
                                              <p:pRg st="7" end="7"/>
                                            </p:txEl>
                                          </p:spTgt>
                                        </p:tgtEl>
                                        <p:attrNameLst>
                                          <p:attrName>style.visibility</p:attrName>
                                        </p:attrNameLst>
                                      </p:cBhvr>
                                      <p:to>
                                        <p:strVal val="visible"/>
                                      </p:to>
                                    </p:set>
                                    <p:animEffect transition="in" filter="slide(fromBottom)">
                                      <p:cBhvr>
                                        <p:cTn id="7"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3"/>
          <p:cNvSpPr>
            <a:spLocks noGrp="1"/>
          </p:cNvSpPr>
          <p:nvPr>
            <p:ph type="title"/>
          </p:nvPr>
        </p:nvSpPr>
        <p:spPr>
          <a:xfrm>
            <a:off x="1009650" y="333375"/>
            <a:ext cx="7124700" cy="792163"/>
          </a:xfrm>
        </p:spPr>
        <p:txBody>
          <a:bodyPr/>
          <a:lstStyle/>
          <a:p>
            <a:pPr algn="ctr"/>
            <a:r>
              <a:rPr lang="ru-RU" smtClean="0">
                <a:cs typeface="Trebuchet MS" pitchFamily="34" charset="0"/>
              </a:rPr>
              <a:t>Практическое задание</a:t>
            </a:r>
          </a:p>
        </p:txBody>
      </p:sp>
      <p:sp>
        <p:nvSpPr>
          <p:cNvPr id="5" name="Содержимое 4"/>
          <p:cNvSpPr>
            <a:spLocks noGrp="1"/>
          </p:cNvSpPr>
          <p:nvPr>
            <p:ph idx="1"/>
          </p:nvPr>
        </p:nvSpPr>
        <p:spPr>
          <a:xfrm>
            <a:off x="1009650" y="1341438"/>
            <a:ext cx="7124700" cy="5327650"/>
          </a:xfrm>
        </p:spPr>
        <p:txBody>
          <a:bodyPr/>
          <a:lstStyle/>
          <a:p>
            <a:pPr algn="just">
              <a:buFont typeface="Wingdings 2" pitchFamily="18" charset="2"/>
              <a:buNone/>
            </a:pPr>
            <a:r>
              <a:rPr lang="ru-RU" sz="2800" b="1" smtClean="0"/>
              <a:t>2.</a:t>
            </a:r>
            <a:r>
              <a:rPr lang="ru-RU" sz="2800" smtClean="0"/>
              <a:t>  Мальчик Коля ехал на велосипеде по правой стороне дороги. Навстречу ему выехала милицейская машина. Милиционер остановил велосипедиста, сказав, что кататься ему можно только во дворе. Коля на это возразил: «Я не нарушил правил», ездил бы по велосипедным дорожкам, но их нет!»</a:t>
            </a:r>
          </a:p>
          <a:p>
            <a:pPr algn="just"/>
            <a:r>
              <a:rPr lang="ru-RU" sz="2800" smtClean="0"/>
              <a:t>Проанализируйте ситуацию. С какого возраста разрешается ездить на велосипеде по дороге?</a:t>
            </a:r>
          </a:p>
          <a:p>
            <a:pPr>
              <a:buFont typeface="Wingdings 2" pitchFamily="18" charset="2"/>
              <a:buNone/>
            </a:pPr>
            <a:endParaRPr lang="ru-RU" smtClean="0"/>
          </a:p>
          <a:p>
            <a:endParaRPr lang="ru-RU"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additive="base">
                                        <p:cTn id="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3"/>
          <p:cNvSpPr>
            <a:spLocks noGrp="1"/>
          </p:cNvSpPr>
          <p:nvPr>
            <p:ph type="title"/>
          </p:nvPr>
        </p:nvSpPr>
        <p:spPr>
          <a:xfrm>
            <a:off x="1009650" y="476250"/>
            <a:ext cx="7124700" cy="865188"/>
          </a:xfrm>
        </p:spPr>
        <p:txBody>
          <a:bodyPr/>
          <a:lstStyle/>
          <a:p>
            <a:pPr algn="ctr"/>
            <a:r>
              <a:rPr lang="ru-RU" b="1" smtClean="0">
                <a:cs typeface="Trebuchet MS" pitchFamily="34" charset="0"/>
              </a:rPr>
              <a:t>Практические ситуации</a:t>
            </a:r>
            <a:br>
              <a:rPr lang="ru-RU" b="1" smtClean="0">
                <a:cs typeface="Trebuchet MS" pitchFamily="34" charset="0"/>
              </a:rPr>
            </a:br>
            <a:endParaRPr lang="ru-RU" smtClean="0">
              <a:cs typeface="Trebuchet MS" pitchFamily="34" charset="0"/>
            </a:endParaRPr>
          </a:p>
        </p:txBody>
      </p:sp>
      <p:sp>
        <p:nvSpPr>
          <p:cNvPr id="5" name="Содержимое 4"/>
          <p:cNvSpPr>
            <a:spLocks noGrp="1"/>
          </p:cNvSpPr>
          <p:nvPr>
            <p:ph idx="1"/>
          </p:nvPr>
        </p:nvSpPr>
        <p:spPr>
          <a:xfrm>
            <a:off x="611188" y="1268413"/>
            <a:ext cx="7523162" cy="5400675"/>
          </a:xfrm>
        </p:spPr>
        <p:txBody>
          <a:bodyPr rtlCol="0">
            <a:normAutofit fontScale="25000" lnSpcReduction="20000"/>
          </a:bodyPr>
          <a:lstStyle/>
          <a:p>
            <a:pPr algn="just" fontAlgn="auto">
              <a:buFont typeface="Wingdings 2" charset="2"/>
              <a:buNone/>
              <a:defRPr/>
            </a:pPr>
            <a:r>
              <a:rPr lang="ru-RU" sz="9600" b="1" dirty="0" smtClean="0">
                <a:latin typeface="Times New Roman" pitchFamily="18" charset="0"/>
                <a:cs typeface="Times New Roman" pitchFamily="18" charset="0"/>
              </a:rPr>
              <a:t>3.</a:t>
            </a:r>
            <a:r>
              <a:rPr lang="ru-RU" sz="9600" dirty="0" smtClean="0">
                <a:latin typeface="Times New Roman" pitchFamily="18" charset="0"/>
                <a:cs typeface="Times New Roman" pitchFamily="18" charset="0"/>
              </a:rPr>
              <a:t> Целый день шёл проливной дождь. Мне не хотелось выходить, но к концу дня я всё же решил пойти в библиотеку. Подойдя к дороге, я посмотрел по сторонам. Машин, как мне показалось, не было поблизости. Прикрывшись зонтиком, я зашагал по проезжей части – и вдруг пронзительный визг тормозов!!! Автомобиль занесло так, что он стал двигаться в обратном направлении. Испугавшись, я мгновенно оказался на тротуаре. Здесь ко мне обратился мужчина: «Ты понял, почему это произошло?»</a:t>
            </a:r>
          </a:p>
          <a:p>
            <a:pPr fontAlgn="auto">
              <a:buFont typeface="Wingdings 2" charset="2"/>
              <a:buChar char=""/>
              <a:defRPr/>
            </a:pPr>
            <a:r>
              <a:rPr lang="ru-RU" sz="9600" dirty="0" smtClean="0">
                <a:latin typeface="Times New Roman" pitchFamily="18" charset="0"/>
                <a:cs typeface="Times New Roman" pitchFamily="18" charset="0"/>
              </a:rPr>
              <a:t>Вопрос: почему это произошло, какую ошибку допустил пешеход?</a:t>
            </a:r>
          </a:p>
          <a:p>
            <a:pPr fontAlgn="auto">
              <a:buFont typeface="Wingdings 2" charset="2"/>
              <a:buChar char=""/>
              <a:defRPr/>
            </a:pPr>
            <a:r>
              <a:rPr lang="ru-RU" sz="9600" dirty="0" smtClean="0">
                <a:latin typeface="Times New Roman" pitchFamily="18" charset="0"/>
                <a:cs typeface="Times New Roman" pitchFamily="18" charset="0"/>
              </a:rPr>
              <a:t>Ответ: Лучше пользоваться пешеходным переходом или идти под знаком «Пешеходный переход». Переходя дорогу, нельзя закрывать обзор зонтом, капюшоном и т.п.</a:t>
            </a:r>
          </a:p>
          <a:p>
            <a:pPr fontAlgn="auto">
              <a:buFont typeface="Wingdings 2" charset="2"/>
              <a:buNone/>
              <a:defRPr/>
            </a:pP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 calcmode="lin" valueType="num">
                                      <p:cBhvr additive="base">
                                        <p:cTn id="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Прямоугольник 1"/>
          <p:cNvSpPr>
            <a:spLocks noChangeArrowheads="1"/>
          </p:cNvSpPr>
          <p:nvPr/>
        </p:nvSpPr>
        <p:spPr bwMode="auto">
          <a:xfrm>
            <a:off x="2103438" y="257175"/>
            <a:ext cx="4808537" cy="708025"/>
          </a:xfrm>
          <a:prstGeom prst="rect">
            <a:avLst/>
          </a:prstGeom>
          <a:noFill/>
          <a:ln w="9525">
            <a:noFill/>
            <a:miter lim="800000"/>
            <a:headEnd/>
            <a:tailEnd/>
          </a:ln>
        </p:spPr>
        <p:txBody>
          <a:bodyPr wrap="none">
            <a:spAutoFit/>
          </a:bodyPr>
          <a:lstStyle/>
          <a:p>
            <a:pPr algn="ctr"/>
            <a:r>
              <a:rPr lang="ru-RU" sz="3200" b="1">
                <a:latin typeface="Cambria" pitchFamily="18" charset="0"/>
                <a:ea typeface="Calibri" pitchFamily="34" charset="0"/>
                <a:cs typeface="Times New Roman" pitchFamily="18" charset="0"/>
              </a:rPr>
              <a:t> Задание «Сказочное». </a:t>
            </a:r>
            <a:r>
              <a:rPr lang="ru-RU" sz="4000">
                <a:latin typeface="Cambria" pitchFamily="18" charset="0"/>
                <a:ea typeface="Calibri" pitchFamily="34" charset="0"/>
                <a:cs typeface="Times New Roman" pitchFamily="18" charset="0"/>
              </a:rPr>
              <a:t> </a:t>
            </a:r>
            <a:endParaRPr lang="ru-RU" sz="4000">
              <a:latin typeface="Cambria" pitchFamily="18" charset="0"/>
            </a:endParaRPr>
          </a:p>
        </p:txBody>
      </p:sp>
      <p:pic>
        <p:nvPicPr>
          <p:cNvPr id="2050" name="Picture 2"/>
          <p:cNvPicPr>
            <a:picLocks noChangeAspect="1" noChangeArrowheads="1"/>
          </p:cNvPicPr>
          <p:nvPr/>
        </p:nvPicPr>
        <p:blipFill rotWithShape="1">
          <a:blip r:embed="rId2" cstate="screen">
            <a:extLst>
              <a:ext uri="{28A0092B-C50C-407E-A947-70E740481C1C}"/>
            </a:extLst>
          </a:blip>
          <a:srcRect/>
          <a:stretch/>
        </p:blipFill>
        <p:spPr bwMode="auto">
          <a:xfrm>
            <a:off x="307116" y="836712"/>
            <a:ext cx="2378883" cy="3312368"/>
          </a:xfrm>
          <a:prstGeom prst="rect">
            <a:avLst/>
          </a:prstGeom>
          <a:ln>
            <a:noFill/>
          </a:ln>
          <a:effectLst>
            <a:softEdge rad="112500"/>
          </a:effectLst>
          <a:extLst>
            <a:ext uri="{909E8E84-426E-40DD-AFC4-6F175D3DCCD1}"/>
            <a:ext uri="{91240B29-F687-4F45-9708-019B960494DF}"/>
          </a:extLst>
        </p:spPr>
      </p:pic>
      <p:pic>
        <p:nvPicPr>
          <p:cNvPr id="2051" name="Picture 3"/>
          <p:cNvPicPr>
            <a:picLocks noChangeAspect="1" noChangeArrowheads="1"/>
          </p:cNvPicPr>
          <p:nvPr/>
        </p:nvPicPr>
        <p:blipFill rotWithShape="1">
          <a:blip r:embed="rId3" cstate="screen">
            <a:extLst>
              <a:ext uri="{28A0092B-C50C-407E-A947-70E740481C1C}"/>
            </a:extLst>
          </a:blip>
          <a:srcRect r="5200" b="13782"/>
          <a:stretch/>
        </p:blipFill>
        <p:spPr bwMode="auto">
          <a:xfrm>
            <a:off x="2764537" y="907852"/>
            <a:ext cx="3485626" cy="3170088"/>
          </a:xfrm>
          <a:prstGeom prst="rect">
            <a:avLst/>
          </a:prstGeom>
          <a:ln>
            <a:noFill/>
          </a:ln>
          <a:effectLst>
            <a:softEdge rad="112500"/>
          </a:effectLst>
          <a:extLst>
            <a:ext uri="{909E8E84-426E-40DD-AFC4-6F175D3DCCD1}"/>
            <a:ext uri="{91240B29-F687-4F45-9708-019B960494DF}"/>
          </a:extLst>
        </p:spPr>
      </p:pic>
      <p:pic>
        <p:nvPicPr>
          <p:cNvPr id="2052" name="Picture 4"/>
          <p:cNvPicPr>
            <a:picLocks noChangeAspect="1" noChangeArrowheads="1"/>
          </p:cNvPicPr>
          <p:nvPr/>
        </p:nvPicPr>
        <p:blipFill>
          <a:blip r:embed="rId4" cstate="screen">
            <a:extLst>
              <a:ext uri="{28A0092B-C50C-407E-A947-70E740481C1C}"/>
            </a:extLst>
          </a:blip>
          <a:srcRect/>
          <a:stretch>
            <a:fillRect/>
          </a:stretch>
        </p:blipFill>
        <p:spPr bwMode="auto">
          <a:xfrm>
            <a:off x="62027" y="4221894"/>
            <a:ext cx="3384376" cy="2377524"/>
          </a:xfrm>
          <a:prstGeom prst="rect">
            <a:avLst/>
          </a:prstGeom>
          <a:ln>
            <a:noFill/>
          </a:ln>
          <a:effectLst>
            <a:softEdge rad="112500"/>
          </a:effectLst>
          <a:extLst>
            <a:ext uri="{909E8E84-426E-40DD-AFC4-6F175D3DCCD1}"/>
            <a:ext uri="{91240B29-F687-4F45-9708-019B960494DF}"/>
          </a:extLst>
        </p:spPr>
      </p:pic>
      <p:pic>
        <p:nvPicPr>
          <p:cNvPr id="2053" name="Picture 5"/>
          <p:cNvPicPr>
            <a:picLocks noChangeAspect="1" noChangeArrowheads="1"/>
          </p:cNvPicPr>
          <p:nvPr/>
        </p:nvPicPr>
        <p:blipFill>
          <a:blip r:embed="rId5" cstate="screen">
            <a:extLst>
              <a:ext uri="{28A0092B-C50C-407E-A947-70E740481C1C}"/>
            </a:extLst>
          </a:blip>
          <a:srcRect/>
          <a:stretch>
            <a:fillRect/>
          </a:stretch>
        </p:blipFill>
        <p:spPr bwMode="auto">
          <a:xfrm>
            <a:off x="3446403" y="3672112"/>
            <a:ext cx="2920793" cy="2920793"/>
          </a:xfrm>
          <a:prstGeom prst="rect">
            <a:avLst/>
          </a:prstGeom>
          <a:ln>
            <a:noFill/>
          </a:ln>
          <a:effectLst>
            <a:softEdge rad="112500"/>
          </a:effectLst>
          <a:extLst>
            <a:ext uri="{909E8E84-426E-40DD-AFC4-6F175D3DCCD1}"/>
            <a:ext uri="{91240B29-F687-4F45-9708-019B960494DF}"/>
          </a:extLst>
        </p:spPr>
      </p:pic>
      <p:pic>
        <p:nvPicPr>
          <p:cNvPr id="2054" name="Picture 6"/>
          <p:cNvPicPr>
            <a:picLocks noChangeAspect="1" noChangeArrowheads="1"/>
          </p:cNvPicPr>
          <p:nvPr/>
        </p:nvPicPr>
        <p:blipFill>
          <a:blip r:embed="rId6" cstate="screen">
            <a:extLst>
              <a:ext uri="{28A0092B-C50C-407E-A947-70E740481C1C}"/>
            </a:extLst>
          </a:blip>
          <a:srcRect/>
          <a:stretch>
            <a:fillRect/>
          </a:stretch>
        </p:blipFill>
        <p:spPr bwMode="auto">
          <a:xfrm>
            <a:off x="6319578" y="965763"/>
            <a:ext cx="2729880" cy="2729880"/>
          </a:xfrm>
          <a:prstGeom prst="rect">
            <a:avLst/>
          </a:prstGeom>
          <a:ln>
            <a:noFill/>
          </a:ln>
          <a:effectLst>
            <a:softEdge rad="112500"/>
          </a:effectLst>
          <a:extLst>
            <a:ext uri="{909E8E84-426E-40DD-AFC4-6F175D3DCCD1}"/>
            <a:ext uri="{91240B29-F687-4F45-9708-019B960494DF}"/>
          </a:extLst>
        </p:spPr>
      </p:pic>
      <p:pic>
        <p:nvPicPr>
          <p:cNvPr id="2056" name="Picture 8"/>
          <p:cNvPicPr>
            <a:picLocks noChangeAspect="1" noChangeArrowheads="1"/>
          </p:cNvPicPr>
          <p:nvPr/>
        </p:nvPicPr>
        <p:blipFill>
          <a:blip r:embed="rId7" cstate="screen">
            <a:extLst>
              <a:ext uri="{28A0092B-C50C-407E-A947-70E740481C1C}"/>
            </a:extLst>
          </a:blip>
          <a:srcRect/>
          <a:stretch>
            <a:fillRect/>
          </a:stretch>
        </p:blipFill>
        <p:spPr bwMode="auto">
          <a:xfrm>
            <a:off x="6650719" y="3697716"/>
            <a:ext cx="2362814" cy="2901702"/>
          </a:xfrm>
          <a:prstGeom prst="rect">
            <a:avLst/>
          </a:prstGeom>
          <a:ln>
            <a:noFill/>
          </a:ln>
          <a:effectLst>
            <a:softEdge rad="112500"/>
          </a:effectLst>
          <a:extLst>
            <a:ext uri="{909E8E84-426E-40DD-AFC4-6F175D3DCCD1}"/>
            <a:ext uri="{91240B29-F687-4F45-9708-019B960494DF}"/>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051"/>
                                        </p:tgtEl>
                                        <p:attrNameLst>
                                          <p:attrName>style.visibility</p:attrName>
                                        </p:attrNameLst>
                                      </p:cBhvr>
                                      <p:to>
                                        <p:strVal val="visible"/>
                                      </p:to>
                                    </p:set>
                                    <p:animEffect transition="in" filter="circle(in)">
                                      <p:cBhvr>
                                        <p:cTn id="12" dur="2000"/>
                                        <p:tgtEl>
                                          <p:spTgt spid="2051"/>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2054"/>
                                        </p:tgtEl>
                                        <p:attrNameLst>
                                          <p:attrName>style.visibility</p:attrName>
                                        </p:attrNameLst>
                                      </p:cBhvr>
                                      <p:to>
                                        <p:strVal val="visible"/>
                                      </p:to>
                                    </p:set>
                                    <p:animEffect transition="in" filter="circle(in)">
                                      <p:cBhvr>
                                        <p:cTn id="17" dur="2000"/>
                                        <p:tgtEl>
                                          <p:spTgt spid="2054"/>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2052"/>
                                        </p:tgtEl>
                                        <p:attrNameLst>
                                          <p:attrName>style.visibility</p:attrName>
                                        </p:attrNameLst>
                                      </p:cBhvr>
                                      <p:to>
                                        <p:strVal val="visible"/>
                                      </p:to>
                                    </p:set>
                                    <p:animEffect transition="in" filter="circle(in)">
                                      <p:cBhvr>
                                        <p:cTn id="22" dur="2000"/>
                                        <p:tgtEl>
                                          <p:spTgt spid="2052"/>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2053"/>
                                        </p:tgtEl>
                                        <p:attrNameLst>
                                          <p:attrName>style.visibility</p:attrName>
                                        </p:attrNameLst>
                                      </p:cBhvr>
                                      <p:to>
                                        <p:strVal val="visible"/>
                                      </p:to>
                                    </p:set>
                                    <p:animEffect transition="in" filter="circle(in)">
                                      <p:cBhvr>
                                        <p:cTn id="27" dur="2000"/>
                                        <p:tgtEl>
                                          <p:spTgt spid="2053"/>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2056"/>
                                        </p:tgtEl>
                                        <p:attrNameLst>
                                          <p:attrName>style.visibility</p:attrName>
                                        </p:attrNameLst>
                                      </p:cBhvr>
                                      <p:to>
                                        <p:strVal val="visible"/>
                                      </p:to>
                                    </p:set>
                                    <p:animEffect transition="in" filter="circle(in)">
                                      <p:cBhvr>
                                        <p:cTn id="32" dur="2000"/>
                                        <p:tgtEl>
                                          <p:spTgt spid="20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Прямоугольник 1"/>
          <p:cNvSpPr>
            <a:spLocks noChangeArrowheads="1"/>
          </p:cNvSpPr>
          <p:nvPr/>
        </p:nvSpPr>
        <p:spPr bwMode="auto">
          <a:xfrm>
            <a:off x="611188" y="692150"/>
            <a:ext cx="7278687" cy="769938"/>
          </a:xfrm>
          <a:prstGeom prst="rect">
            <a:avLst/>
          </a:prstGeom>
          <a:noFill/>
          <a:ln w="9525">
            <a:noFill/>
            <a:miter lim="800000"/>
            <a:headEnd/>
            <a:tailEnd/>
          </a:ln>
        </p:spPr>
        <p:txBody>
          <a:bodyPr wrap="none">
            <a:spAutoFit/>
          </a:bodyPr>
          <a:lstStyle/>
          <a:p>
            <a:r>
              <a:rPr lang="ru-RU" sz="4400">
                <a:latin typeface="Cambria" pitchFamily="18" charset="0"/>
                <a:ea typeface="Calibri" pitchFamily="34" charset="0"/>
                <a:cs typeface="Times New Roman" pitchFamily="18" charset="0"/>
              </a:rPr>
              <a:t> </a:t>
            </a:r>
            <a:r>
              <a:rPr lang="ru-RU" sz="4400" b="1">
                <a:latin typeface="Cambria" pitchFamily="18" charset="0"/>
                <a:ea typeface="Calibri" pitchFamily="34" charset="0"/>
                <a:cs typeface="Times New Roman" pitchFamily="18" charset="0"/>
              </a:rPr>
              <a:t>Задание</a:t>
            </a:r>
            <a:r>
              <a:rPr lang="ru-RU" sz="4400">
                <a:latin typeface="Cambria" pitchFamily="18" charset="0"/>
                <a:ea typeface="Calibri" pitchFamily="34" charset="0"/>
                <a:cs typeface="Times New Roman" pitchFamily="18" charset="0"/>
              </a:rPr>
              <a:t> </a:t>
            </a:r>
            <a:r>
              <a:rPr lang="ru-RU" sz="4400" b="1">
                <a:latin typeface="Cambria" pitchFamily="18" charset="0"/>
                <a:ea typeface="Calibri" pitchFamily="34" charset="0"/>
                <a:cs typeface="Times New Roman" pitchFamily="18" charset="0"/>
              </a:rPr>
              <a:t> « Музыкальное»</a:t>
            </a:r>
            <a:endParaRPr lang="ru-RU" sz="4400">
              <a:latin typeface="Cambria" pitchFamily="18" charset="0"/>
            </a:endParaRPr>
          </a:p>
        </p:txBody>
      </p:sp>
      <p:pic>
        <p:nvPicPr>
          <p:cNvPr id="6" name="Рисунок 5">
            <a:hlinkClick r:id="" action="ppaction://media"/>
          </p:cNvPr>
          <p:cNvPicPr>
            <a:picLocks noRot="1" noChangeAspect="1"/>
          </p:cNvPicPr>
          <p:nvPr>
            <a:videoFile r:link="rId1"/>
          </p:nvPr>
        </p:nvPicPr>
        <p:blipFill>
          <a:blip r:embed="rId3" cstate="screen"/>
          <a:srcRect/>
          <a:stretch>
            <a:fillRect/>
          </a:stretch>
        </p:blipFill>
        <p:spPr bwMode="auto">
          <a:xfrm>
            <a:off x="1547813" y="1538288"/>
            <a:ext cx="609600" cy="609600"/>
          </a:xfrm>
          <a:prstGeom prst="rect">
            <a:avLst/>
          </a:prstGeom>
          <a:noFill/>
          <a:ln w="9525">
            <a:noFill/>
            <a:miter lim="800000"/>
            <a:headEnd/>
            <a:tailEnd/>
          </a:ln>
        </p:spPr>
      </p:pic>
      <p:pic>
        <p:nvPicPr>
          <p:cNvPr id="7" name="Рисунок 6">
            <a:hlinkClick r:id="" action="ppaction://media"/>
          </p:cNvPr>
          <p:cNvPicPr>
            <a:picLocks noRot="1" noChangeAspect="1"/>
          </p:cNvPicPr>
          <p:nvPr>
            <a:videoFile r:link="rId1"/>
          </p:nvPr>
        </p:nvPicPr>
        <p:blipFill>
          <a:blip r:embed="rId3" cstate="screen"/>
          <a:srcRect/>
          <a:stretch>
            <a:fillRect/>
          </a:stretch>
        </p:blipFill>
        <p:spPr bwMode="auto">
          <a:xfrm>
            <a:off x="4462463" y="1538288"/>
            <a:ext cx="609600" cy="609600"/>
          </a:xfrm>
          <a:prstGeom prst="rect">
            <a:avLst/>
          </a:prstGeom>
          <a:noFill/>
          <a:ln w="9525">
            <a:noFill/>
            <a:miter lim="800000"/>
            <a:headEnd/>
            <a:tailEnd/>
          </a:ln>
        </p:spPr>
      </p:pic>
      <p:pic>
        <p:nvPicPr>
          <p:cNvPr id="8" name="Рисунок 7">
            <a:hlinkClick r:id="" action="ppaction://media"/>
          </p:cNvPr>
          <p:cNvPicPr>
            <a:picLocks noRot="1" noChangeAspect="1"/>
          </p:cNvPicPr>
          <p:nvPr>
            <a:videoFile r:link="rId1"/>
          </p:nvPr>
        </p:nvPicPr>
        <p:blipFill>
          <a:blip r:embed="rId3" cstate="screen"/>
          <a:srcRect/>
          <a:stretch>
            <a:fillRect/>
          </a:stretch>
        </p:blipFill>
        <p:spPr bwMode="auto">
          <a:xfrm>
            <a:off x="6948488" y="1462088"/>
            <a:ext cx="609600" cy="609600"/>
          </a:xfrm>
          <a:prstGeom prst="rect">
            <a:avLst/>
          </a:prstGeom>
          <a:noFill/>
          <a:ln w="9525">
            <a:noFill/>
            <a:miter lim="800000"/>
            <a:headEnd/>
            <a:tailEnd/>
          </a:ln>
        </p:spPr>
      </p:pic>
      <p:pic>
        <p:nvPicPr>
          <p:cNvPr id="9" name="Рисунок 8">
            <a:hlinkClick r:id="" action="ppaction://media"/>
          </p:cNvPr>
          <p:cNvPicPr>
            <a:picLocks noRot="1" noChangeAspect="1"/>
          </p:cNvPicPr>
          <p:nvPr>
            <a:videoFile r:link="rId1"/>
          </p:nvPr>
        </p:nvPicPr>
        <p:blipFill>
          <a:blip r:embed="rId3" cstate="screen"/>
          <a:srcRect/>
          <a:stretch>
            <a:fillRect/>
          </a:stretch>
        </p:blipFill>
        <p:spPr bwMode="auto">
          <a:xfrm>
            <a:off x="1555750" y="4005263"/>
            <a:ext cx="609600" cy="609600"/>
          </a:xfrm>
          <a:prstGeom prst="rect">
            <a:avLst/>
          </a:prstGeom>
          <a:noFill/>
          <a:ln w="9525">
            <a:noFill/>
            <a:miter lim="800000"/>
            <a:headEnd/>
            <a:tailEnd/>
          </a:ln>
        </p:spPr>
      </p:pic>
      <p:pic>
        <p:nvPicPr>
          <p:cNvPr id="10" name="Рисунок 9">
            <a:hlinkClick r:id="" action="ppaction://media"/>
          </p:cNvPr>
          <p:cNvPicPr>
            <a:picLocks noRot="1" noChangeAspect="1"/>
          </p:cNvPicPr>
          <p:nvPr>
            <a:videoFile r:link="rId1"/>
          </p:nvPr>
        </p:nvPicPr>
        <p:blipFill>
          <a:blip r:embed="rId3" cstate="screen"/>
          <a:srcRect/>
          <a:stretch>
            <a:fillRect/>
          </a:stretch>
        </p:blipFill>
        <p:spPr bwMode="auto">
          <a:xfrm>
            <a:off x="4267200" y="4052888"/>
            <a:ext cx="609600" cy="609600"/>
          </a:xfrm>
          <a:prstGeom prst="rect">
            <a:avLst/>
          </a:prstGeom>
          <a:noFill/>
          <a:ln w="9525">
            <a:noFill/>
            <a:miter lim="800000"/>
            <a:headEnd/>
            <a:tailEnd/>
          </a:ln>
        </p:spPr>
      </p:pic>
      <p:pic>
        <p:nvPicPr>
          <p:cNvPr id="11" name="Рисунок 10">
            <a:hlinkClick r:id="" action="ppaction://media"/>
          </p:cNvPr>
          <p:cNvPicPr>
            <a:picLocks noRot="1" noChangeAspect="1"/>
          </p:cNvPicPr>
          <p:nvPr>
            <a:videoFile r:link="rId1"/>
          </p:nvPr>
        </p:nvPicPr>
        <p:blipFill>
          <a:blip r:embed="rId3" cstate="screen"/>
          <a:srcRect/>
          <a:stretch>
            <a:fillRect/>
          </a:stretch>
        </p:blipFill>
        <p:spPr bwMode="auto">
          <a:xfrm>
            <a:off x="7224713" y="4033838"/>
            <a:ext cx="609600" cy="609600"/>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13344" fill="hold"/>
                                        <p:tgtEl>
                                          <p:spTgt spid="6"/>
                                        </p:tgtEl>
                                      </p:cBhvr>
                                    </p:cmd>
                                  </p:childTnLst>
                                </p:cTn>
                              </p:par>
                            </p:childTnLst>
                          </p:cTn>
                        </p:par>
                      </p:childTnLst>
                    </p:cTn>
                  </p:par>
                </p:childTnLst>
              </p:cTn>
              <p:nextCondLst>
                <p:cond evt="onClick" delay="0">
                  <p:tgtEl>
                    <p:spTgt spid="6"/>
                  </p:tgtEl>
                </p:cond>
              </p:nextCondLst>
            </p:seq>
            <p:video>
              <p:cMediaNode vol="80000">
                <p:cTn id="7" fill="hold" display="0">
                  <p:stCondLst>
                    <p:cond delay="indefinite"/>
                  </p:stCondLst>
                  <p:endCondLst>
                    <p:cond evt="onStopAudio" delay="0">
                      <p:tgtEl>
                        <p:sldTgt/>
                      </p:tgtEl>
                    </p:cond>
                  </p:endCondLst>
                </p:cTn>
                <p:tgtEl>
                  <p:spTgt spid="6"/>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21613" fill="hold"/>
                                        <p:tgtEl>
                                          <p:spTgt spid="7"/>
                                        </p:tgtEl>
                                      </p:cBhvr>
                                    </p:cmd>
                                  </p:childTnLst>
                                </p:cTn>
                              </p:par>
                            </p:childTnLst>
                          </p:cTn>
                        </p:par>
                      </p:childTnLst>
                    </p:cTn>
                  </p:par>
                </p:childTnLst>
              </p:cTn>
              <p:nextCondLst>
                <p:cond evt="onClick" delay="0">
                  <p:tgtEl>
                    <p:spTgt spid="7"/>
                  </p:tgtEl>
                </p:cond>
              </p:nextCondLst>
            </p:seq>
            <p:video>
              <p:cMediaNode vol="80000">
                <p:cTn id="13" fill="hold" display="0">
                  <p:stCondLst>
                    <p:cond delay="indefinite"/>
                  </p:stCondLst>
                  <p:endCondLst>
                    <p:cond evt="onStopAudio" delay="0">
                      <p:tgtEl>
                        <p:sldTgt/>
                      </p:tgtEl>
                    </p:cond>
                  </p:endCondLst>
                </p:cTn>
                <p:tgtEl>
                  <p:spTgt spid="7"/>
                </p:tgtEl>
              </p:cMediaNode>
            </p:video>
            <p:seq concurrent="1" nextAc="seek">
              <p:cTn id="14" restart="whenNotActive" fill="hold" evtFilter="cancelBubble" nodeType="interactiveSeq">
                <p:stCondLst>
                  <p:cond evt="onClick" delay="0">
                    <p:tgtEl>
                      <p:spTgt spid="8"/>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348335" fill="hold"/>
                                        <p:tgtEl>
                                          <p:spTgt spid="8"/>
                                        </p:tgtEl>
                                      </p:cBhvr>
                                    </p:cmd>
                                  </p:childTnLst>
                                </p:cTn>
                              </p:par>
                            </p:childTnLst>
                          </p:cTn>
                        </p:par>
                      </p:childTnLst>
                    </p:cTn>
                  </p:par>
                </p:childTnLst>
              </p:cTn>
              <p:nextCondLst>
                <p:cond evt="onClick" delay="0">
                  <p:tgtEl>
                    <p:spTgt spid="8"/>
                  </p:tgtEl>
                </p:cond>
              </p:nextCondLst>
            </p:seq>
            <p:video>
              <p:cMediaNode vol="80000">
                <p:cTn id="19" fill="hold" display="0">
                  <p:stCondLst>
                    <p:cond delay="indefinite"/>
                  </p:stCondLst>
                  <p:endCondLst>
                    <p:cond evt="onStopAudio" delay="0">
                      <p:tgtEl>
                        <p:sldTgt/>
                      </p:tgtEl>
                    </p:cond>
                  </p:endCondLst>
                </p:cTn>
                <p:tgtEl>
                  <p:spTgt spid="8"/>
                </p:tgtEl>
              </p:cMediaNode>
            </p:video>
            <p:seq concurrent="1" nextAc="seek">
              <p:cTn id="20" restart="whenNotActive" fill="hold" evtFilter="cancelBubble" nodeType="interactiveSeq">
                <p:stCondLst>
                  <p:cond evt="onClick" delay="0">
                    <p:tgtEl>
                      <p:spTgt spid="9"/>
                    </p:tgtEl>
                  </p:cond>
                </p:stCondLst>
                <p:endSync evt="end" delay="0">
                  <p:rtn val="all"/>
                </p:endSync>
                <p:childTnLst>
                  <p:par>
                    <p:cTn id="21" fill="hold">
                      <p:stCondLst>
                        <p:cond delay="0"/>
                      </p:stCondLst>
                      <p:childTnLst>
                        <p:par>
                          <p:cTn id="22" fill="hold">
                            <p:stCondLst>
                              <p:cond delay="0"/>
                            </p:stCondLst>
                            <p:childTnLst>
                              <p:par>
                                <p:cTn id="23" presetID="1" presetClass="mediacall" presetSubtype="0" fill="hold" nodeType="clickEffect">
                                  <p:stCondLst>
                                    <p:cond delay="0"/>
                                  </p:stCondLst>
                                  <p:childTnLst>
                                    <p:cmd type="call" cmd="playFrom(0.0)">
                                      <p:cBhvr>
                                        <p:cTn id="24" dur="171547" fill="hold"/>
                                        <p:tgtEl>
                                          <p:spTgt spid="9"/>
                                        </p:tgtEl>
                                      </p:cBhvr>
                                    </p:cmd>
                                  </p:childTnLst>
                                </p:cTn>
                              </p:par>
                            </p:childTnLst>
                          </p:cTn>
                        </p:par>
                      </p:childTnLst>
                    </p:cTn>
                  </p:par>
                </p:childTnLst>
              </p:cTn>
              <p:nextCondLst>
                <p:cond evt="onClick" delay="0">
                  <p:tgtEl>
                    <p:spTgt spid="9"/>
                  </p:tgtEl>
                </p:cond>
              </p:nextCondLst>
            </p:seq>
            <p:video>
              <p:cMediaNode vol="80000">
                <p:cTn id="25" fill="hold" display="0">
                  <p:stCondLst>
                    <p:cond delay="indefinite"/>
                  </p:stCondLst>
                  <p:endCondLst>
                    <p:cond evt="onStopAudio" delay="0">
                      <p:tgtEl>
                        <p:sldTgt/>
                      </p:tgtEl>
                    </p:cond>
                  </p:endCondLst>
                </p:cTn>
                <p:tgtEl>
                  <p:spTgt spid="9"/>
                </p:tgtEl>
              </p:cMediaNode>
            </p:video>
            <p:seq concurrent="1" nextAc="seek">
              <p:cTn id="26" restart="whenNotActive" fill="hold" evtFilter="cancelBubble" nodeType="interactiveSeq">
                <p:stCondLst>
                  <p:cond evt="onClick" delay="0">
                    <p:tgtEl>
                      <p:spTgt spid="10"/>
                    </p:tgtEl>
                  </p:cond>
                </p:stCondLst>
                <p:endSync evt="end" delay="0">
                  <p:rtn val="all"/>
                </p:endSync>
                <p:childTnLst>
                  <p:par>
                    <p:cTn id="27" fill="hold">
                      <p:stCondLst>
                        <p:cond delay="0"/>
                      </p:stCondLst>
                      <p:childTnLst>
                        <p:par>
                          <p:cTn id="28" fill="hold">
                            <p:stCondLst>
                              <p:cond delay="0"/>
                            </p:stCondLst>
                            <p:childTnLst>
                              <p:par>
                                <p:cTn id="29" presetID="1" presetClass="mediacall" presetSubtype="0" fill="hold" nodeType="clickEffect">
                                  <p:stCondLst>
                                    <p:cond delay="0"/>
                                  </p:stCondLst>
                                  <p:childTnLst>
                                    <p:cmd type="call" cmd="playFrom(0.0)">
                                      <p:cBhvr>
                                        <p:cTn id="30" dur="205589" fill="hold"/>
                                        <p:tgtEl>
                                          <p:spTgt spid="10"/>
                                        </p:tgtEl>
                                      </p:cBhvr>
                                    </p:cmd>
                                  </p:childTnLst>
                                </p:cTn>
                              </p:par>
                            </p:childTnLst>
                          </p:cTn>
                        </p:par>
                      </p:childTnLst>
                    </p:cTn>
                  </p:par>
                </p:childTnLst>
              </p:cTn>
              <p:nextCondLst>
                <p:cond evt="onClick" delay="0">
                  <p:tgtEl>
                    <p:spTgt spid="10"/>
                  </p:tgtEl>
                </p:cond>
              </p:nextCondLst>
            </p:seq>
            <p:video>
              <p:cMediaNode vol="80000">
                <p:cTn id="31" fill="hold" display="0">
                  <p:stCondLst>
                    <p:cond delay="indefinite"/>
                  </p:stCondLst>
                  <p:endCondLst>
                    <p:cond evt="onStopAudio" delay="0">
                      <p:tgtEl>
                        <p:sldTgt/>
                      </p:tgtEl>
                    </p:cond>
                  </p:endCondLst>
                </p:cTn>
                <p:tgtEl>
                  <p:spTgt spid="10"/>
                </p:tgtEl>
              </p:cMediaNode>
            </p:video>
            <p:seq concurrent="1" nextAc="seek">
              <p:cTn id="32" restart="whenNotActive" fill="hold" evtFilter="cancelBubble" nodeType="interactiveSeq">
                <p:stCondLst>
                  <p:cond evt="onClick" delay="0">
                    <p:tgtEl>
                      <p:spTgt spid="11"/>
                    </p:tgtEl>
                  </p:cond>
                </p:stCondLst>
                <p:endSync evt="end" delay="0">
                  <p:rtn val="all"/>
                </p:endSync>
                <p:childTnLst>
                  <p:par>
                    <p:cTn id="33" fill="hold">
                      <p:stCondLst>
                        <p:cond delay="0"/>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305785" fill="hold"/>
                                        <p:tgtEl>
                                          <p:spTgt spid="11"/>
                                        </p:tgtEl>
                                      </p:cBhvr>
                                    </p:cmd>
                                  </p:childTnLst>
                                </p:cTn>
                              </p:par>
                            </p:childTnLst>
                          </p:cTn>
                        </p:par>
                      </p:childTnLst>
                    </p:cTn>
                  </p:par>
                </p:childTnLst>
              </p:cTn>
              <p:nextCondLst>
                <p:cond evt="onClick" delay="0">
                  <p:tgtEl>
                    <p:spTgt spid="11"/>
                  </p:tgtEl>
                </p:cond>
              </p:nextCondLst>
            </p:seq>
            <p:video>
              <p:cMediaNode vol="80000">
                <p:cTn id="37" fill="hold" display="0">
                  <p:stCondLst>
                    <p:cond delay="indefinite"/>
                  </p:stCondLst>
                  <p:endCondLst>
                    <p:cond evt="onStopAudio" delay="0">
                      <p:tgtEl>
                        <p:sldTgt/>
                      </p:tgtEl>
                    </p:cond>
                  </p:endCondLst>
                </p:cTn>
                <p:tgtEl>
                  <p:spTgt spid="11"/>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Прямоугольник 1"/>
          <p:cNvSpPr>
            <a:spLocks noChangeArrowheads="1"/>
          </p:cNvSpPr>
          <p:nvPr/>
        </p:nvSpPr>
        <p:spPr bwMode="auto">
          <a:xfrm>
            <a:off x="2144713" y="404813"/>
            <a:ext cx="5068887" cy="584200"/>
          </a:xfrm>
          <a:prstGeom prst="rect">
            <a:avLst/>
          </a:prstGeom>
          <a:noFill/>
          <a:ln w="9525">
            <a:noFill/>
            <a:miter lim="800000"/>
            <a:headEnd/>
            <a:tailEnd/>
          </a:ln>
        </p:spPr>
        <p:txBody>
          <a:bodyPr wrap="none">
            <a:spAutoFit/>
          </a:bodyPr>
          <a:lstStyle/>
          <a:p>
            <a:pPr algn="just"/>
            <a:r>
              <a:rPr lang="ru-RU" sz="3200">
                <a:latin typeface="Cambria" pitchFamily="18" charset="0"/>
                <a:cs typeface="Times New Roman" pitchFamily="18" charset="0"/>
              </a:rPr>
              <a:t> </a:t>
            </a:r>
            <a:r>
              <a:rPr lang="ru-RU" sz="3200" b="1">
                <a:latin typeface="Cambria" pitchFamily="18" charset="0"/>
                <a:cs typeface="Times New Roman" pitchFamily="18" charset="0"/>
              </a:rPr>
              <a:t>Задание: «Творческое». </a:t>
            </a:r>
            <a:r>
              <a:rPr lang="ru-RU" b="1">
                <a:solidFill>
                  <a:srgbClr val="000000"/>
                </a:solidFill>
                <a:latin typeface="Times New Roman" pitchFamily="18" charset="0"/>
                <a:cs typeface="Times New Roman" pitchFamily="18" charset="0"/>
              </a:rPr>
              <a:t> </a:t>
            </a:r>
            <a:endParaRPr lang="ru-RU" sz="1600">
              <a:latin typeface="Times New Roman" pitchFamily="18" charset="0"/>
              <a:cs typeface="Times New Roman" pitchFamily="18" charset="0"/>
            </a:endParaRPr>
          </a:p>
        </p:txBody>
      </p:sp>
      <p:sp>
        <p:nvSpPr>
          <p:cNvPr id="4" name="Прямоугольник 3"/>
          <p:cNvSpPr>
            <a:spLocks noChangeArrowheads="1"/>
          </p:cNvSpPr>
          <p:nvPr/>
        </p:nvSpPr>
        <p:spPr bwMode="auto">
          <a:xfrm>
            <a:off x="230188" y="1154113"/>
            <a:ext cx="8640762" cy="4832350"/>
          </a:xfrm>
          <a:prstGeom prst="rect">
            <a:avLst/>
          </a:prstGeom>
          <a:noFill/>
          <a:ln w="9525">
            <a:noFill/>
            <a:miter lim="800000"/>
            <a:headEnd/>
            <a:tailEnd/>
          </a:ln>
        </p:spPr>
        <p:txBody>
          <a:bodyPr>
            <a:spAutoFit/>
          </a:bodyPr>
          <a:lstStyle/>
          <a:p>
            <a:pPr algn="ctr"/>
            <a:r>
              <a:rPr lang="ru-RU" sz="2800" b="1" i="1">
                <a:solidFill>
                  <a:srgbClr val="FFFFFF"/>
                </a:solidFill>
                <a:latin typeface="Cambria" pitchFamily="18" charset="0"/>
                <a:cs typeface="Times New Roman" pitchFamily="18" charset="0"/>
              </a:rPr>
              <a:t>«Семь раз погляди,                    </a:t>
            </a:r>
          </a:p>
          <a:p>
            <a:pPr algn="ctr"/>
            <a:r>
              <a:rPr lang="ru-RU" sz="2800" b="1" i="1">
                <a:solidFill>
                  <a:srgbClr val="FFFFFF"/>
                </a:solidFill>
                <a:latin typeface="Cambria" pitchFamily="18" charset="0"/>
                <a:cs typeface="Times New Roman" pitchFamily="18" charset="0"/>
              </a:rPr>
              <a:t> а потом иди».</a:t>
            </a:r>
          </a:p>
          <a:p>
            <a:pPr algn="ctr"/>
            <a:endParaRPr lang="ru-RU" sz="2800" b="1" i="1">
              <a:solidFill>
                <a:srgbClr val="FFFFFF"/>
              </a:solidFill>
              <a:latin typeface="Cambria" pitchFamily="18" charset="0"/>
              <a:cs typeface="Times New Roman" pitchFamily="18" charset="0"/>
            </a:endParaRPr>
          </a:p>
          <a:p>
            <a:pPr algn="ctr"/>
            <a:endParaRPr lang="ru-RU" sz="2800" b="1" i="1">
              <a:solidFill>
                <a:srgbClr val="FFFFFF"/>
              </a:solidFill>
              <a:latin typeface="Cambria" pitchFamily="18" charset="0"/>
              <a:cs typeface="Times New Roman" pitchFamily="18" charset="0"/>
            </a:endParaRPr>
          </a:p>
          <a:p>
            <a:pPr algn="ctr"/>
            <a:r>
              <a:rPr lang="ru-RU" sz="2800" b="1" i="1">
                <a:solidFill>
                  <a:srgbClr val="FFFFFF"/>
                </a:solidFill>
                <a:latin typeface="Cambria" pitchFamily="18" charset="0"/>
                <a:cs typeface="Times New Roman" pitchFamily="18" charset="0"/>
              </a:rPr>
              <a:t>«Дорожный знак не говорит,</a:t>
            </a:r>
          </a:p>
          <a:p>
            <a:pPr algn="ctr"/>
            <a:endParaRPr lang="ru-RU" sz="2800" b="1" i="1">
              <a:solidFill>
                <a:srgbClr val="FFFFFF"/>
              </a:solidFill>
              <a:latin typeface="Cambria" pitchFamily="18" charset="0"/>
              <a:cs typeface="Times New Roman" pitchFamily="18" charset="0"/>
            </a:endParaRPr>
          </a:p>
          <a:p>
            <a:pPr algn="ctr"/>
            <a:r>
              <a:rPr lang="ru-RU" sz="2800" b="1" i="1">
                <a:solidFill>
                  <a:srgbClr val="FFFFFF"/>
                </a:solidFill>
                <a:latin typeface="Cambria" pitchFamily="18" charset="0"/>
                <a:cs typeface="Times New Roman" pitchFamily="18" charset="0"/>
              </a:rPr>
              <a:t> правилу учит».</a:t>
            </a:r>
          </a:p>
          <a:p>
            <a:pPr algn="ctr"/>
            <a:endParaRPr lang="ru-RU" sz="2800" b="1" i="1">
              <a:solidFill>
                <a:srgbClr val="FFFFFF"/>
              </a:solidFill>
              <a:latin typeface="Cambria" pitchFamily="18" charset="0"/>
              <a:cs typeface="Times New Roman" pitchFamily="18" charset="0"/>
            </a:endParaRPr>
          </a:p>
          <a:p>
            <a:pPr algn="ctr"/>
            <a:r>
              <a:rPr lang="ru-RU" sz="2800" b="1" i="1">
                <a:solidFill>
                  <a:srgbClr val="FFFFFF"/>
                </a:solidFill>
                <a:latin typeface="Cambria" pitchFamily="18" charset="0"/>
                <a:cs typeface="Times New Roman" pitchFamily="18" charset="0"/>
              </a:rPr>
              <a:t>«Вы жизнь свою оберегайте и</a:t>
            </a:r>
          </a:p>
          <a:p>
            <a:pPr algn="ctr"/>
            <a:endParaRPr lang="ru-RU" sz="2800" b="1" i="1">
              <a:solidFill>
                <a:srgbClr val="FFFFFF"/>
              </a:solidFill>
              <a:latin typeface="Cambria" pitchFamily="18" charset="0"/>
              <a:cs typeface="Times New Roman" pitchFamily="18" charset="0"/>
            </a:endParaRPr>
          </a:p>
          <a:p>
            <a:pPr algn="ctr"/>
            <a:r>
              <a:rPr lang="ru-RU" sz="2800" b="1" i="1">
                <a:solidFill>
                  <a:srgbClr val="FFFFFF"/>
                </a:solidFill>
                <a:latin typeface="Cambria" pitchFamily="18" charset="0"/>
                <a:cs typeface="Times New Roman" pitchFamily="18" charset="0"/>
              </a:rPr>
              <a:t> правила дорог не нарушайте».</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wipe(down)">
                                      <p:cBhvr>
                                        <p:cTn id="7" dur="580">
                                          <p:stCondLst>
                                            <p:cond delay="0"/>
                                          </p:stCondLst>
                                        </p:cTn>
                                        <p:tgtEl>
                                          <p:spTgt spid="4">
                                            <p:txEl>
                                              <p:pRg st="1" end="1"/>
                                            </p:txEl>
                                          </p:spTgt>
                                        </p:tgtEl>
                                      </p:cBhvr>
                                    </p:animEffect>
                                    <p:anim calcmode="lin" valueType="num">
                                      <p:cBhvr>
                                        <p:cTn id="8" dur="1822" tmFilter="0,0; 0.14,0.36; 0.43,0.73; 0.71,0.91; 1.0,1.0">
                                          <p:stCondLst>
                                            <p:cond delay="0"/>
                                          </p:stCondLst>
                                        </p:cTn>
                                        <p:tgtEl>
                                          <p:spTgt spid="4">
                                            <p:txEl>
                                              <p:pRg st="1" end="1"/>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xEl>
                                              <p:pRg st="1" end="1"/>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xEl>
                                              <p:pRg st="1" end="1"/>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xEl>
                                              <p:pRg st="1" end="1"/>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xEl>
                                              <p:pRg st="1" end="1"/>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xEl>
                                              <p:pRg st="1" end="1"/>
                                            </p:txEl>
                                          </p:spTgt>
                                        </p:tgtEl>
                                      </p:cBhvr>
                                      <p:to x="100000" y="60000"/>
                                    </p:animScale>
                                    <p:animScale>
                                      <p:cBhvr>
                                        <p:cTn id="14" dur="166" decel="50000">
                                          <p:stCondLst>
                                            <p:cond delay="676"/>
                                          </p:stCondLst>
                                        </p:cTn>
                                        <p:tgtEl>
                                          <p:spTgt spid="4">
                                            <p:txEl>
                                              <p:pRg st="1" end="1"/>
                                            </p:txEl>
                                          </p:spTgt>
                                        </p:tgtEl>
                                      </p:cBhvr>
                                      <p:to x="100000" y="100000"/>
                                    </p:animScale>
                                    <p:animScale>
                                      <p:cBhvr>
                                        <p:cTn id="15" dur="26">
                                          <p:stCondLst>
                                            <p:cond delay="1312"/>
                                          </p:stCondLst>
                                        </p:cTn>
                                        <p:tgtEl>
                                          <p:spTgt spid="4">
                                            <p:txEl>
                                              <p:pRg st="1" end="1"/>
                                            </p:txEl>
                                          </p:spTgt>
                                        </p:tgtEl>
                                      </p:cBhvr>
                                      <p:to x="100000" y="80000"/>
                                    </p:animScale>
                                    <p:animScale>
                                      <p:cBhvr>
                                        <p:cTn id="16" dur="166" decel="50000">
                                          <p:stCondLst>
                                            <p:cond delay="1338"/>
                                          </p:stCondLst>
                                        </p:cTn>
                                        <p:tgtEl>
                                          <p:spTgt spid="4">
                                            <p:txEl>
                                              <p:pRg st="1" end="1"/>
                                            </p:txEl>
                                          </p:spTgt>
                                        </p:tgtEl>
                                      </p:cBhvr>
                                      <p:to x="100000" y="100000"/>
                                    </p:animScale>
                                    <p:animScale>
                                      <p:cBhvr>
                                        <p:cTn id="17" dur="26">
                                          <p:stCondLst>
                                            <p:cond delay="1642"/>
                                          </p:stCondLst>
                                        </p:cTn>
                                        <p:tgtEl>
                                          <p:spTgt spid="4">
                                            <p:txEl>
                                              <p:pRg st="1" end="1"/>
                                            </p:txEl>
                                          </p:spTgt>
                                        </p:tgtEl>
                                      </p:cBhvr>
                                      <p:to x="100000" y="90000"/>
                                    </p:animScale>
                                    <p:animScale>
                                      <p:cBhvr>
                                        <p:cTn id="18" dur="166" decel="50000">
                                          <p:stCondLst>
                                            <p:cond delay="1668"/>
                                          </p:stCondLst>
                                        </p:cTn>
                                        <p:tgtEl>
                                          <p:spTgt spid="4">
                                            <p:txEl>
                                              <p:pRg st="1" end="1"/>
                                            </p:txEl>
                                          </p:spTgt>
                                        </p:tgtEl>
                                      </p:cBhvr>
                                      <p:to x="100000" y="100000"/>
                                    </p:animScale>
                                    <p:animScale>
                                      <p:cBhvr>
                                        <p:cTn id="19" dur="26">
                                          <p:stCondLst>
                                            <p:cond delay="1808"/>
                                          </p:stCondLst>
                                        </p:cTn>
                                        <p:tgtEl>
                                          <p:spTgt spid="4">
                                            <p:txEl>
                                              <p:pRg st="1" end="1"/>
                                            </p:txEl>
                                          </p:spTgt>
                                        </p:tgtEl>
                                      </p:cBhvr>
                                      <p:to x="100000" y="95000"/>
                                    </p:animScale>
                                    <p:animScale>
                                      <p:cBhvr>
                                        <p:cTn id="20" dur="166" decel="50000">
                                          <p:stCondLst>
                                            <p:cond delay="1834"/>
                                          </p:stCondLst>
                                        </p:cTn>
                                        <p:tgtEl>
                                          <p:spTgt spid="4">
                                            <p:txEl>
                                              <p:pRg st="1" end="1"/>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Effect transition="in" filter="wipe(down)">
                                      <p:cBhvr>
                                        <p:cTn id="25" dur="580">
                                          <p:stCondLst>
                                            <p:cond delay="0"/>
                                          </p:stCondLst>
                                        </p:cTn>
                                        <p:tgtEl>
                                          <p:spTgt spid="4">
                                            <p:txEl>
                                              <p:pRg st="6" end="6"/>
                                            </p:txEl>
                                          </p:spTgt>
                                        </p:tgtEl>
                                      </p:cBhvr>
                                    </p:animEffect>
                                    <p:anim calcmode="lin" valueType="num">
                                      <p:cBhvr>
                                        <p:cTn id="26" dur="1822" tmFilter="0,0; 0.14,0.36; 0.43,0.73; 0.71,0.91; 1.0,1.0">
                                          <p:stCondLst>
                                            <p:cond delay="0"/>
                                          </p:stCondLst>
                                        </p:cTn>
                                        <p:tgtEl>
                                          <p:spTgt spid="4">
                                            <p:txEl>
                                              <p:pRg st="6" end="6"/>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
                                            <p:txEl>
                                              <p:pRg st="6" end="6"/>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
                                            <p:txEl>
                                              <p:pRg st="6" end="6"/>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
                                            <p:txEl>
                                              <p:pRg st="6" end="6"/>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
                                            <p:txEl>
                                              <p:pRg st="6" end="6"/>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4">
                                            <p:txEl>
                                              <p:pRg st="6" end="6"/>
                                            </p:txEl>
                                          </p:spTgt>
                                        </p:tgtEl>
                                      </p:cBhvr>
                                      <p:to x="100000" y="60000"/>
                                    </p:animScale>
                                    <p:animScale>
                                      <p:cBhvr>
                                        <p:cTn id="32" dur="166" decel="50000">
                                          <p:stCondLst>
                                            <p:cond delay="676"/>
                                          </p:stCondLst>
                                        </p:cTn>
                                        <p:tgtEl>
                                          <p:spTgt spid="4">
                                            <p:txEl>
                                              <p:pRg st="6" end="6"/>
                                            </p:txEl>
                                          </p:spTgt>
                                        </p:tgtEl>
                                      </p:cBhvr>
                                      <p:to x="100000" y="100000"/>
                                    </p:animScale>
                                    <p:animScale>
                                      <p:cBhvr>
                                        <p:cTn id="33" dur="26">
                                          <p:stCondLst>
                                            <p:cond delay="1312"/>
                                          </p:stCondLst>
                                        </p:cTn>
                                        <p:tgtEl>
                                          <p:spTgt spid="4">
                                            <p:txEl>
                                              <p:pRg st="6" end="6"/>
                                            </p:txEl>
                                          </p:spTgt>
                                        </p:tgtEl>
                                      </p:cBhvr>
                                      <p:to x="100000" y="80000"/>
                                    </p:animScale>
                                    <p:animScale>
                                      <p:cBhvr>
                                        <p:cTn id="34" dur="166" decel="50000">
                                          <p:stCondLst>
                                            <p:cond delay="1338"/>
                                          </p:stCondLst>
                                        </p:cTn>
                                        <p:tgtEl>
                                          <p:spTgt spid="4">
                                            <p:txEl>
                                              <p:pRg st="6" end="6"/>
                                            </p:txEl>
                                          </p:spTgt>
                                        </p:tgtEl>
                                      </p:cBhvr>
                                      <p:to x="100000" y="100000"/>
                                    </p:animScale>
                                    <p:animScale>
                                      <p:cBhvr>
                                        <p:cTn id="35" dur="26">
                                          <p:stCondLst>
                                            <p:cond delay="1642"/>
                                          </p:stCondLst>
                                        </p:cTn>
                                        <p:tgtEl>
                                          <p:spTgt spid="4">
                                            <p:txEl>
                                              <p:pRg st="6" end="6"/>
                                            </p:txEl>
                                          </p:spTgt>
                                        </p:tgtEl>
                                      </p:cBhvr>
                                      <p:to x="100000" y="90000"/>
                                    </p:animScale>
                                    <p:animScale>
                                      <p:cBhvr>
                                        <p:cTn id="36" dur="166" decel="50000">
                                          <p:stCondLst>
                                            <p:cond delay="1668"/>
                                          </p:stCondLst>
                                        </p:cTn>
                                        <p:tgtEl>
                                          <p:spTgt spid="4">
                                            <p:txEl>
                                              <p:pRg st="6" end="6"/>
                                            </p:txEl>
                                          </p:spTgt>
                                        </p:tgtEl>
                                      </p:cBhvr>
                                      <p:to x="100000" y="100000"/>
                                    </p:animScale>
                                    <p:animScale>
                                      <p:cBhvr>
                                        <p:cTn id="37" dur="26">
                                          <p:stCondLst>
                                            <p:cond delay="1808"/>
                                          </p:stCondLst>
                                        </p:cTn>
                                        <p:tgtEl>
                                          <p:spTgt spid="4">
                                            <p:txEl>
                                              <p:pRg st="6" end="6"/>
                                            </p:txEl>
                                          </p:spTgt>
                                        </p:tgtEl>
                                      </p:cBhvr>
                                      <p:to x="100000" y="95000"/>
                                    </p:animScale>
                                    <p:animScale>
                                      <p:cBhvr>
                                        <p:cTn id="38" dur="166" decel="50000">
                                          <p:stCondLst>
                                            <p:cond delay="1834"/>
                                          </p:stCondLst>
                                        </p:cTn>
                                        <p:tgtEl>
                                          <p:spTgt spid="4">
                                            <p:txEl>
                                              <p:pRg st="6" end="6"/>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4">
                                            <p:txEl>
                                              <p:pRg st="10" end="10"/>
                                            </p:txEl>
                                          </p:spTgt>
                                        </p:tgtEl>
                                        <p:attrNameLst>
                                          <p:attrName>style.visibility</p:attrName>
                                        </p:attrNameLst>
                                      </p:cBhvr>
                                      <p:to>
                                        <p:strVal val="visible"/>
                                      </p:to>
                                    </p:set>
                                    <p:animEffect transition="in" filter="wipe(down)">
                                      <p:cBhvr>
                                        <p:cTn id="43" dur="580">
                                          <p:stCondLst>
                                            <p:cond delay="0"/>
                                          </p:stCondLst>
                                        </p:cTn>
                                        <p:tgtEl>
                                          <p:spTgt spid="4">
                                            <p:txEl>
                                              <p:pRg st="10" end="10"/>
                                            </p:txEl>
                                          </p:spTgt>
                                        </p:tgtEl>
                                      </p:cBhvr>
                                    </p:animEffect>
                                    <p:anim calcmode="lin" valueType="num">
                                      <p:cBhvr>
                                        <p:cTn id="44" dur="1822" tmFilter="0,0; 0.14,0.36; 0.43,0.73; 0.71,0.91; 1.0,1.0">
                                          <p:stCondLst>
                                            <p:cond delay="0"/>
                                          </p:stCondLst>
                                        </p:cTn>
                                        <p:tgtEl>
                                          <p:spTgt spid="4">
                                            <p:txEl>
                                              <p:pRg st="10" end="10"/>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4">
                                            <p:txEl>
                                              <p:pRg st="10" end="10"/>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4">
                                            <p:txEl>
                                              <p:pRg st="10" end="10"/>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4">
                                            <p:txEl>
                                              <p:pRg st="10" end="10"/>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4">
                                            <p:txEl>
                                              <p:pRg st="10" end="10"/>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4">
                                            <p:txEl>
                                              <p:pRg st="10" end="10"/>
                                            </p:txEl>
                                          </p:spTgt>
                                        </p:tgtEl>
                                      </p:cBhvr>
                                      <p:to x="100000" y="60000"/>
                                    </p:animScale>
                                    <p:animScale>
                                      <p:cBhvr>
                                        <p:cTn id="50" dur="166" decel="50000">
                                          <p:stCondLst>
                                            <p:cond delay="676"/>
                                          </p:stCondLst>
                                        </p:cTn>
                                        <p:tgtEl>
                                          <p:spTgt spid="4">
                                            <p:txEl>
                                              <p:pRg st="10" end="10"/>
                                            </p:txEl>
                                          </p:spTgt>
                                        </p:tgtEl>
                                      </p:cBhvr>
                                      <p:to x="100000" y="100000"/>
                                    </p:animScale>
                                    <p:animScale>
                                      <p:cBhvr>
                                        <p:cTn id="51" dur="26">
                                          <p:stCondLst>
                                            <p:cond delay="1312"/>
                                          </p:stCondLst>
                                        </p:cTn>
                                        <p:tgtEl>
                                          <p:spTgt spid="4">
                                            <p:txEl>
                                              <p:pRg st="10" end="10"/>
                                            </p:txEl>
                                          </p:spTgt>
                                        </p:tgtEl>
                                      </p:cBhvr>
                                      <p:to x="100000" y="80000"/>
                                    </p:animScale>
                                    <p:animScale>
                                      <p:cBhvr>
                                        <p:cTn id="52" dur="166" decel="50000">
                                          <p:stCondLst>
                                            <p:cond delay="1338"/>
                                          </p:stCondLst>
                                        </p:cTn>
                                        <p:tgtEl>
                                          <p:spTgt spid="4">
                                            <p:txEl>
                                              <p:pRg st="10" end="10"/>
                                            </p:txEl>
                                          </p:spTgt>
                                        </p:tgtEl>
                                      </p:cBhvr>
                                      <p:to x="100000" y="100000"/>
                                    </p:animScale>
                                    <p:animScale>
                                      <p:cBhvr>
                                        <p:cTn id="53" dur="26">
                                          <p:stCondLst>
                                            <p:cond delay="1642"/>
                                          </p:stCondLst>
                                        </p:cTn>
                                        <p:tgtEl>
                                          <p:spTgt spid="4">
                                            <p:txEl>
                                              <p:pRg st="10" end="10"/>
                                            </p:txEl>
                                          </p:spTgt>
                                        </p:tgtEl>
                                      </p:cBhvr>
                                      <p:to x="100000" y="90000"/>
                                    </p:animScale>
                                    <p:animScale>
                                      <p:cBhvr>
                                        <p:cTn id="54" dur="166" decel="50000">
                                          <p:stCondLst>
                                            <p:cond delay="1668"/>
                                          </p:stCondLst>
                                        </p:cTn>
                                        <p:tgtEl>
                                          <p:spTgt spid="4">
                                            <p:txEl>
                                              <p:pRg st="10" end="10"/>
                                            </p:txEl>
                                          </p:spTgt>
                                        </p:tgtEl>
                                      </p:cBhvr>
                                      <p:to x="100000" y="100000"/>
                                    </p:animScale>
                                    <p:animScale>
                                      <p:cBhvr>
                                        <p:cTn id="55" dur="26">
                                          <p:stCondLst>
                                            <p:cond delay="1808"/>
                                          </p:stCondLst>
                                        </p:cTn>
                                        <p:tgtEl>
                                          <p:spTgt spid="4">
                                            <p:txEl>
                                              <p:pRg st="10" end="10"/>
                                            </p:txEl>
                                          </p:spTgt>
                                        </p:tgtEl>
                                      </p:cBhvr>
                                      <p:to x="100000" y="95000"/>
                                    </p:animScale>
                                    <p:animScale>
                                      <p:cBhvr>
                                        <p:cTn id="56" dur="166" decel="50000">
                                          <p:stCondLst>
                                            <p:cond delay="1834"/>
                                          </p:stCondLst>
                                        </p:cTn>
                                        <p:tgtEl>
                                          <p:spTgt spid="4">
                                            <p:txEl>
                                              <p:pRg st="10" end="1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Прямоугольник 1"/>
          <p:cNvSpPr>
            <a:spLocks noChangeArrowheads="1"/>
          </p:cNvSpPr>
          <p:nvPr/>
        </p:nvSpPr>
        <p:spPr bwMode="auto">
          <a:xfrm>
            <a:off x="1939925" y="468313"/>
            <a:ext cx="5500688" cy="1200150"/>
          </a:xfrm>
          <a:prstGeom prst="rect">
            <a:avLst/>
          </a:prstGeom>
          <a:noFill/>
          <a:ln w="9525">
            <a:noFill/>
            <a:miter lim="800000"/>
            <a:headEnd/>
            <a:tailEnd/>
          </a:ln>
        </p:spPr>
        <p:txBody>
          <a:bodyPr wrap="none">
            <a:spAutoFit/>
          </a:bodyPr>
          <a:lstStyle/>
          <a:p>
            <a:pPr algn="ctr"/>
            <a:r>
              <a:rPr lang="ru-RU" sz="3200" b="1">
                <a:latin typeface="Cambria" pitchFamily="18" charset="0"/>
                <a:cs typeface="Times New Roman" pitchFamily="18" charset="0"/>
              </a:rPr>
              <a:t>Подбери к каждой строчке</a:t>
            </a:r>
          </a:p>
          <a:p>
            <a:pPr algn="ctr"/>
            <a:r>
              <a:rPr lang="ru-RU" sz="3200" b="1">
                <a:latin typeface="Cambria" pitchFamily="18" charset="0"/>
                <a:cs typeface="Times New Roman" pitchFamily="18" charset="0"/>
              </a:rPr>
              <a:t> дорожный знак </a:t>
            </a:r>
            <a:r>
              <a:rPr lang="ru-RU" sz="4000" b="1">
                <a:latin typeface="Cambria" pitchFamily="18" charset="0"/>
                <a:cs typeface="Times New Roman" pitchFamily="18" charset="0"/>
              </a:rPr>
              <a:t> </a:t>
            </a:r>
            <a:r>
              <a:rPr lang="ru-RU">
                <a:solidFill>
                  <a:srgbClr val="000000"/>
                </a:solidFill>
                <a:latin typeface="Times New Roman" pitchFamily="18" charset="0"/>
                <a:cs typeface="Times New Roman" pitchFamily="18" charset="0"/>
              </a:rPr>
              <a:t> </a:t>
            </a:r>
            <a:endParaRPr lang="ru-RU" sz="1600">
              <a:latin typeface="Times New Roman" pitchFamily="18" charset="0"/>
              <a:cs typeface="Times New Roman" pitchFamily="18" charset="0"/>
            </a:endParaRPr>
          </a:p>
        </p:txBody>
      </p:sp>
      <p:sp>
        <p:nvSpPr>
          <p:cNvPr id="19459" name="Заголовок 3"/>
          <p:cNvSpPr>
            <a:spLocks noGrp="1"/>
          </p:cNvSpPr>
          <p:nvPr>
            <p:ph type="title"/>
          </p:nvPr>
        </p:nvSpPr>
        <p:spPr>
          <a:xfrm>
            <a:off x="1009650" y="476250"/>
            <a:ext cx="7124700" cy="1008063"/>
          </a:xfrm>
        </p:spPr>
        <p:txBody>
          <a:bodyPr/>
          <a:lstStyle/>
          <a:p>
            <a:endParaRPr lang="ru-RU" smtClean="0">
              <a:cs typeface="Trebuchet MS" pitchFamily="34" charset="0"/>
            </a:endParaRPr>
          </a:p>
        </p:txBody>
      </p:sp>
      <p:sp>
        <p:nvSpPr>
          <p:cNvPr id="5" name="Содержимое 4"/>
          <p:cNvSpPr>
            <a:spLocks noGrp="1"/>
          </p:cNvSpPr>
          <p:nvPr>
            <p:ph idx="1"/>
          </p:nvPr>
        </p:nvSpPr>
        <p:spPr>
          <a:xfrm>
            <a:off x="323850" y="1806575"/>
            <a:ext cx="8135938" cy="4862513"/>
          </a:xfrm>
        </p:spPr>
        <p:txBody>
          <a:bodyPr rtlCol="0">
            <a:normAutofit fontScale="92500" lnSpcReduction="10000"/>
          </a:bodyPr>
          <a:lstStyle/>
          <a:p>
            <a:pPr fontAlgn="auto">
              <a:buFont typeface="Wingdings 2" charset="2"/>
              <a:buNone/>
              <a:defRPr/>
            </a:pPr>
            <a:endParaRPr lang="ru-RU" dirty="0" smtClean="0"/>
          </a:p>
          <a:p>
            <a:pPr fontAlgn="auto">
              <a:buFont typeface="Wingdings 2" charset="2"/>
              <a:buNone/>
              <a:defRPr/>
            </a:pPr>
            <a:r>
              <a:rPr lang="ru-RU" sz="1900" dirty="0" smtClean="0"/>
              <a:t>Мы с вами споём отрывок из песни с использованием дорожных знаков</a:t>
            </a:r>
            <a:r>
              <a:rPr lang="ru-RU" dirty="0" smtClean="0"/>
              <a:t>.</a:t>
            </a:r>
          </a:p>
          <a:p>
            <a:pPr fontAlgn="auto">
              <a:buFont typeface="Wingdings 2" charset="2"/>
              <a:buChar char=""/>
              <a:defRPr/>
            </a:pPr>
            <a:r>
              <a:rPr lang="ru-RU" sz="2000" dirty="0" smtClean="0"/>
              <a:t>Пусть бегут неуклюже </a:t>
            </a:r>
          </a:p>
          <a:p>
            <a:pPr fontAlgn="auto">
              <a:buFont typeface="Wingdings 2" charset="2"/>
              <a:buChar char=""/>
              <a:defRPr/>
            </a:pPr>
            <a:r>
              <a:rPr lang="ru-RU" sz="2000" dirty="0" smtClean="0"/>
              <a:t>пешеходы по лужам, </a:t>
            </a:r>
          </a:p>
          <a:p>
            <a:pPr fontAlgn="auto">
              <a:buFont typeface="Wingdings 2" charset="2"/>
              <a:buChar char=""/>
              <a:defRPr/>
            </a:pPr>
            <a:r>
              <a:rPr lang="ru-RU" sz="2000" dirty="0" smtClean="0"/>
              <a:t>а вода по асфальту рекой, </a:t>
            </a:r>
          </a:p>
          <a:p>
            <a:pPr fontAlgn="auto">
              <a:buFont typeface="Wingdings 2" charset="2"/>
              <a:buChar char=""/>
              <a:defRPr/>
            </a:pPr>
            <a:r>
              <a:rPr lang="ru-RU" sz="2000" dirty="0" smtClean="0"/>
              <a:t>И неясно прохожим</a:t>
            </a:r>
          </a:p>
          <a:p>
            <a:pPr fontAlgn="auto">
              <a:buFont typeface="Wingdings 2" charset="2"/>
              <a:buChar char=""/>
              <a:defRPr/>
            </a:pPr>
            <a:r>
              <a:rPr lang="ru-RU" sz="2000" dirty="0" smtClean="0"/>
              <a:t>в этот день непогожий, </a:t>
            </a:r>
          </a:p>
          <a:p>
            <a:pPr fontAlgn="auto">
              <a:buFont typeface="Wingdings 2" charset="2"/>
              <a:buChar char=""/>
              <a:defRPr/>
            </a:pPr>
            <a:r>
              <a:rPr lang="ru-RU" sz="2000" dirty="0" smtClean="0"/>
              <a:t>почему я веселый такой. </a:t>
            </a:r>
          </a:p>
          <a:p>
            <a:pPr fontAlgn="auto">
              <a:buFont typeface="Wingdings 2" charset="2"/>
              <a:buChar char=""/>
              <a:defRPr/>
            </a:pPr>
            <a:r>
              <a:rPr lang="ru-RU" sz="2000" dirty="0" smtClean="0"/>
              <a:t>А я играю на гармошке </a:t>
            </a:r>
          </a:p>
          <a:p>
            <a:pPr fontAlgn="auto">
              <a:buFont typeface="Wingdings 2" charset="2"/>
              <a:buChar char=""/>
              <a:defRPr/>
            </a:pPr>
            <a:r>
              <a:rPr lang="ru-RU" sz="2000" dirty="0" smtClean="0"/>
              <a:t>у прохожих на виду, </a:t>
            </a:r>
          </a:p>
          <a:p>
            <a:pPr fontAlgn="auto">
              <a:buFont typeface="Wingdings 2" charset="2"/>
              <a:buChar char=""/>
              <a:defRPr/>
            </a:pPr>
            <a:r>
              <a:rPr lang="ru-RU" sz="2000" dirty="0" smtClean="0"/>
              <a:t>К сожаленью, день рожденья</a:t>
            </a:r>
          </a:p>
          <a:p>
            <a:pPr fontAlgn="auto">
              <a:buFont typeface="Wingdings 2" charset="2"/>
              <a:buChar char=""/>
              <a:defRPr/>
            </a:pPr>
            <a:r>
              <a:rPr lang="ru-RU" sz="2000" dirty="0" smtClean="0"/>
              <a:t>только раз в году…</a:t>
            </a:r>
          </a:p>
          <a:p>
            <a:pPr fontAlgn="auto">
              <a:buFont typeface="Wingdings 2" charset="2"/>
              <a:buChar char=""/>
              <a:defRPr/>
            </a:pPr>
            <a:endParaRPr lang="ru-RU" dirty="0"/>
          </a:p>
        </p:txBody>
      </p:sp>
      <p:pic>
        <p:nvPicPr>
          <p:cNvPr id="6" name="Picture 12" descr="G:\Картотека для ДОУ\rjCgU221q7Y.jpg"/>
          <p:cNvPicPr>
            <a:picLocks noChangeAspect="1" noChangeArrowheads="1"/>
          </p:cNvPicPr>
          <p:nvPr/>
        </p:nvPicPr>
        <p:blipFill>
          <a:blip r:embed="rId2" cstate="screen"/>
          <a:srcRect/>
          <a:stretch>
            <a:fillRect/>
          </a:stretch>
        </p:blipFill>
        <p:spPr bwMode="auto">
          <a:xfrm>
            <a:off x="6732588" y="2276475"/>
            <a:ext cx="1655762" cy="2376488"/>
          </a:xfrm>
          <a:prstGeom prst="rect">
            <a:avLst/>
          </a:prstGeom>
          <a:noFill/>
          <a:ln w="9525">
            <a:noFill/>
            <a:miter lim="800000"/>
            <a:headEnd/>
            <a:tailEnd/>
          </a:ln>
        </p:spPr>
      </p:pic>
      <p:pic>
        <p:nvPicPr>
          <p:cNvPr id="7" name="Picture 5" descr="G:\Картотека для ДОУ\R35PrCQB3bk.jpg"/>
          <p:cNvPicPr>
            <a:picLocks noChangeAspect="1" noChangeArrowheads="1"/>
          </p:cNvPicPr>
          <p:nvPr/>
        </p:nvPicPr>
        <p:blipFill>
          <a:blip r:embed="rId3" cstate="screen"/>
          <a:srcRect/>
          <a:stretch>
            <a:fillRect/>
          </a:stretch>
        </p:blipFill>
        <p:spPr bwMode="auto">
          <a:xfrm>
            <a:off x="7092950" y="2708275"/>
            <a:ext cx="1724025" cy="2432050"/>
          </a:xfrm>
          <a:prstGeom prst="rect">
            <a:avLst/>
          </a:prstGeom>
          <a:noFill/>
          <a:ln w="9525">
            <a:noFill/>
            <a:miter lim="800000"/>
            <a:headEnd/>
            <a:tailEnd/>
          </a:ln>
        </p:spPr>
      </p:pic>
      <p:pic>
        <p:nvPicPr>
          <p:cNvPr id="1026" name="Picture 2"/>
          <p:cNvPicPr>
            <a:picLocks noChangeAspect="1" noChangeArrowheads="1"/>
          </p:cNvPicPr>
          <p:nvPr/>
        </p:nvPicPr>
        <p:blipFill>
          <a:blip r:embed="rId4" cstate="screen"/>
          <a:srcRect/>
          <a:stretch>
            <a:fillRect/>
          </a:stretch>
        </p:blipFill>
        <p:spPr bwMode="auto">
          <a:xfrm>
            <a:off x="6767513" y="3068638"/>
            <a:ext cx="2376487" cy="2205037"/>
          </a:xfrm>
          <a:prstGeom prst="rect">
            <a:avLst/>
          </a:prstGeom>
          <a:noFill/>
          <a:ln w="9525">
            <a:noFill/>
            <a:miter lim="800000"/>
            <a:headEnd/>
            <a:tailEnd/>
          </a:ln>
        </p:spPr>
      </p:pic>
      <p:pic>
        <p:nvPicPr>
          <p:cNvPr id="1027" name="Picture 3"/>
          <p:cNvPicPr>
            <a:picLocks noChangeAspect="1" noChangeArrowheads="1"/>
          </p:cNvPicPr>
          <p:nvPr/>
        </p:nvPicPr>
        <p:blipFill>
          <a:blip r:embed="rId5" cstate="screen"/>
          <a:srcRect/>
          <a:stretch>
            <a:fillRect/>
          </a:stretch>
        </p:blipFill>
        <p:spPr bwMode="auto">
          <a:xfrm>
            <a:off x="7045325" y="3357563"/>
            <a:ext cx="2098675" cy="2098675"/>
          </a:xfrm>
          <a:prstGeom prst="rect">
            <a:avLst/>
          </a:prstGeom>
          <a:noFill/>
          <a:ln w="9525">
            <a:noFill/>
            <a:miter lim="800000"/>
            <a:headEnd/>
            <a:tailEnd/>
          </a:ln>
        </p:spPr>
      </p:pic>
      <p:pic>
        <p:nvPicPr>
          <p:cNvPr id="1028" name="Picture 4"/>
          <p:cNvPicPr>
            <a:picLocks noChangeAspect="1" noChangeArrowheads="1"/>
          </p:cNvPicPr>
          <p:nvPr/>
        </p:nvPicPr>
        <p:blipFill>
          <a:blip r:embed="rId6" cstate="screen"/>
          <a:srcRect/>
          <a:stretch>
            <a:fillRect/>
          </a:stretch>
        </p:blipFill>
        <p:spPr bwMode="auto">
          <a:xfrm>
            <a:off x="7235825" y="2708275"/>
            <a:ext cx="1727200" cy="2417763"/>
          </a:xfrm>
          <a:prstGeom prst="rect">
            <a:avLst/>
          </a:prstGeom>
          <a:noFill/>
          <a:ln w="9525">
            <a:noFill/>
            <a:miter lim="800000"/>
            <a:headEnd/>
            <a:tailEnd/>
          </a:ln>
        </p:spPr>
      </p:pic>
      <p:pic>
        <p:nvPicPr>
          <p:cNvPr id="1029" name="Picture 5"/>
          <p:cNvPicPr>
            <a:picLocks noChangeAspect="1" noChangeArrowheads="1"/>
          </p:cNvPicPr>
          <p:nvPr/>
        </p:nvPicPr>
        <p:blipFill>
          <a:blip r:embed="rId7" cstate="screen"/>
          <a:srcRect/>
          <a:stretch>
            <a:fillRect/>
          </a:stretch>
        </p:blipFill>
        <p:spPr bwMode="auto">
          <a:xfrm>
            <a:off x="6308725" y="2205038"/>
            <a:ext cx="2835275" cy="2508250"/>
          </a:xfrm>
          <a:prstGeom prst="rect">
            <a:avLst/>
          </a:prstGeom>
          <a:noFill/>
          <a:ln w="9525">
            <a:noFill/>
            <a:miter lim="800000"/>
            <a:headEnd/>
            <a:tailEnd/>
          </a:ln>
        </p:spPr>
      </p:pic>
      <p:pic>
        <p:nvPicPr>
          <p:cNvPr id="1030" name="Picture 6"/>
          <p:cNvPicPr>
            <a:picLocks noChangeAspect="1" noChangeArrowheads="1"/>
          </p:cNvPicPr>
          <p:nvPr/>
        </p:nvPicPr>
        <p:blipFill>
          <a:blip r:embed="rId8" cstate="screen"/>
          <a:srcRect/>
          <a:stretch>
            <a:fillRect/>
          </a:stretch>
        </p:blipFill>
        <p:spPr bwMode="auto">
          <a:xfrm>
            <a:off x="6732588" y="2852738"/>
            <a:ext cx="2143125" cy="2143125"/>
          </a:xfrm>
          <a:prstGeom prst="rect">
            <a:avLst/>
          </a:prstGeom>
          <a:noFill/>
          <a:ln w="9525">
            <a:noFill/>
            <a:miter lim="800000"/>
            <a:headEnd/>
            <a:tailEnd/>
          </a:ln>
        </p:spPr>
      </p:pic>
      <p:pic>
        <p:nvPicPr>
          <p:cNvPr id="12" name="Picture 5" descr="G:\Картотека для ДОУ\R35PrCQB3bk.jpg"/>
          <p:cNvPicPr>
            <a:picLocks noChangeAspect="1" noChangeArrowheads="1"/>
          </p:cNvPicPr>
          <p:nvPr/>
        </p:nvPicPr>
        <p:blipFill>
          <a:blip r:embed="rId3" cstate="screen"/>
          <a:srcRect/>
          <a:stretch>
            <a:fillRect/>
          </a:stretch>
        </p:blipFill>
        <p:spPr bwMode="auto">
          <a:xfrm>
            <a:off x="7019925" y="2997200"/>
            <a:ext cx="1724025" cy="2432050"/>
          </a:xfrm>
          <a:prstGeom prst="rect">
            <a:avLst/>
          </a:prstGeom>
          <a:noFill/>
          <a:ln w="9525">
            <a:noFill/>
            <a:miter lim="800000"/>
            <a:headEnd/>
            <a:tailEnd/>
          </a:ln>
        </p:spPr>
      </p:pic>
      <p:pic>
        <p:nvPicPr>
          <p:cNvPr id="1031" name="Picture 7" descr="G:\фото РДП\питание.png"/>
          <p:cNvPicPr>
            <a:picLocks noChangeAspect="1" noChangeArrowheads="1"/>
          </p:cNvPicPr>
          <p:nvPr/>
        </p:nvPicPr>
        <p:blipFill>
          <a:blip r:embed="rId9" cstate="screen"/>
          <a:srcRect/>
          <a:stretch>
            <a:fillRect/>
          </a:stretch>
        </p:blipFill>
        <p:spPr bwMode="auto">
          <a:xfrm>
            <a:off x="6732588" y="3429000"/>
            <a:ext cx="2143125" cy="2143125"/>
          </a:xfrm>
          <a:prstGeom prst="rect">
            <a:avLst/>
          </a:prstGeom>
          <a:noFill/>
          <a:ln w="9525">
            <a:noFill/>
            <a:miter lim="800000"/>
            <a:headEnd/>
            <a:tailEnd/>
          </a:ln>
        </p:spPr>
      </p:pic>
      <p:pic>
        <p:nvPicPr>
          <p:cNvPr id="1033" name="Picture 9" descr="G:\фото РДП\тупик.png"/>
          <p:cNvPicPr>
            <a:picLocks noChangeAspect="1" noChangeArrowheads="1"/>
          </p:cNvPicPr>
          <p:nvPr/>
        </p:nvPicPr>
        <p:blipFill>
          <a:blip r:embed="rId10" cstate="screen"/>
          <a:srcRect/>
          <a:stretch>
            <a:fillRect/>
          </a:stretch>
        </p:blipFill>
        <p:spPr bwMode="auto">
          <a:xfrm>
            <a:off x="6804025" y="3500438"/>
            <a:ext cx="1901825" cy="1944687"/>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 calcmode="lin" valueType="num">
                                      <p:cBhvr additive="base">
                                        <p:cTn id="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xit" presetSubtype="4" fill="hold" nodeType="clickEffect">
                                  <p:stCondLst>
                                    <p:cond delay="0"/>
                                  </p:stCondLst>
                                  <p:childTnLst>
                                    <p:anim calcmode="lin" valueType="num">
                                      <p:cBhvr additive="base">
                                        <p:cTn id="18" dur="500"/>
                                        <p:tgtEl>
                                          <p:spTgt spid="6"/>
                                        </p:tgtEl>
                                        <p:attrNameLst>
                                          <p:attrName>ppt_x</p:attrName>
                                        </p:attrNameLst>
                                      </p:cBhvr>
                                      <p:tavLst>
                                        <p:tav tm="0">
                                          <p:val>
                                            <p:strVal val="ppt_x"/>
                                          </p:val>
                                        </p:tav>
                                        <p:tav tm="100000">
                                          <p:val>
                                            <p:strVal val="ppt_x"/>
                                          </p:val>
                                        </p:tav>
                                      </p:tavLst>
                                    </p:anim>
                                    <p:anim calcmode="lin" valueType="num">
                                      <p:cBhvr additive="base">
                                        <p:cTn id="19" dur="500"/>
                                        <p:tgtEl>
                                          <p:spTgt spid="6"/>
                                        </p:tgtEl>
                                        <p:attrNameLst>
                                          <p:attrName>ppt_y</p:attrName>
                                        </p:attrNameLst>
                                      </p:cBhvr>
                                      <p:tavLst>
                                        <p:tav tm="0">
                                          <p:val>
                                            <p:strVal val="ppt_y"/>
                                          </p:val>
                                        </p:tav>
                                        <p:tav tm="100000">
                                          <p:val>
                                            <p:strVal val="1+ppt_h/2"/>
                                          </p:val>
                                        </p:tav>
                                      </p:tavLst>
                                    </p:anim>
                                    <p:set>
                                      <p:cBhvr>
                                        <p:cTn id="20" dur="1" fill="hold">
                                          <p:stCondLst>
                                            <p:cond delay="499"/>
                                          </p:stCondLst>
                                        </p:cTn>
                                        <p:tgtEl>
                                          <p:spTgt spid="6"/>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xit" presetSubtype="4" fill="hold" nodeType="clickEffect">
                                  <p:stCondLst>
                                    <p:cond delay="0"/>
                                  </p:stCondLst>
                                  <p:childTnLst>
                                    <p:anim calcmode="lin" valueType="num">
                                      <p:cBhvr additive="base">
                                        <p:cTn id="36" dur="500"/>
                                        <p:tgtEl>
                                          <p:spTgt spid="7"/>
                                        </p:tgtEl>
                                        <p:attrNameLst>
                                          <p:attrName>ppt_x</p:attrName>
                                        </p:attrNameLst>
                                      </p:cBhvr>
                                      <p:tavLst>
                                        <p:tav tm="0">
                                          <p:val>
                                            <p:strVal val="ppt_x"/>
                                          </p:val>
                                        </p:tav>
                                        <p:tav tm="100000">
                                          <p:val>
                                            <p:strVal val="ppt_x"/>
                                          </p:val>
                                        </p:tav>
                                      </p:tavLst>
                                    </p:anim>
                                    <p:anim calcmode="lin" valueType="num">
                                      <p:cBhvr additive="base">
                                        <p:cTn id="37" dur="500"/>
                                        <p:tgtEl>
                                          <p:spTgt spid="7"/>
                                        </p:tgtEl>
                                        <p:attrNameLst>
                                          <p:attrName>ppt_y</p:attrName>
                                        </p:attrNameLst>
                                      </p:cBhvr>
                                      <p:tavLst>
                                        <p:tav tm="0">
                                          <p:val>
                                            <p:strVal val="ppt_y"/>
                                          </p:val>
                                        </p:tav>
                                        <p:tav tm="100000">
                                          <p:val>
                                            <p:strVal val="1+ppt_h/2"/>
                                          </p:val>
                                        </p:tav>
                                      </p:tavLst>
                                    </p:anim>
                                    <p:set>
                                      <p:cBhvr>
                                        <p:cTn id="38" dur="1" fill="hold">
                                          <p:stCondLst>
                                            <p:cond delay="499"/>
                                          </p:stCondLst>
                                        </p:cTn>
                                        <p:tgtEl>
                                          <p:spTgt spid="7"/>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
                                            <p:txEl>
                                              <p:pRg st="4" end="4"/>
                                            </p:txEl>
                                          </p:spTgt>
                                        </p:tgtEl>
                                        <p:attrNameLst>
                                          <p:attrName>style.visibility</p:attrName>
                                        </p:attrNameLst>
                                      </p:cBhvr>
                                      <p:to>
                                        <p:strVal val="visible"/>
                                      </p:to>
                                    </p:set>
                                    <p:anim calcmode="lin" valueType="num">
                                      <p:cBhvr additive="base">
                                        <p:cTn id="4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026"/>
                                        </p:tgtEl>
                                        <p:attrNameLst>
                                          <p:attrName>style.visibility</p:attrName>
                                        </p:attrNameLst>
                                      </p:cBhvr>
                                      <p:to>
                                        <p:strVal val="visible"/>
                                      </p:to>
                                    </p:set>
                                    <p:anim calcmode="lin" valueType="num">
                                      <p:cBhvr additive="base">
                                        <p:cTn id="49" dur="500" fill="hold"/>
                                        <p:tgtEl>
                                          <p:spTgt spid="1026"/>
                                        </p:tgtEl>
                                        <p:attrNameLst>
                                          <p:attrName>ppt_x</p:attrName>
                                        </p:attrNameLst>
                                      </p:cBhvr>
                                      <p:tavLst>
                                        <p:tav tm="0">
                                          <p:val>
                                            <p:strVal val="#ppt_x"/>
                                          </p:val>
                                        </p:tav>
                                        <p:tav tm="100000">
                                          <p:val>
                                            <p:strVal val="#ppt_x"/>
                                          </p:val>
                                        </p:tav>
                                      </p:tavLst>
                                    </p:anim>
                                    <p:anim calcmode="lin" valueType="num">
                                      <p:cBhvr additive="base">
                                        <p:cTn id="50"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xit" presetSubtype="4" fill="hold" nodeType="clickEffect">
                                  <p:stCondLst>
                                    <p:cond delay="0"/>
                                  </p:stCondLst>
                                  <p:childTnLst>
                                    <p:anim calcmode="lin" valueType="num">
                                      <p:cBhvr additive="base">
                                        <p:cTn id="54" dur="500"/>
                                        <p:tgtEl>
                                          <p:spTgt spid="1026"/>
                                        </p:tgtEl>
                                        <p:attrNameLst>
                                          <p:attrName>ppt_x</p:attrName>
                                        </p:attrNameLst>
                                      </p:cBhvr>
                                      <p:tavLst>
                                        <p:tav tm="0">
                                          <p:val>
                                            <p:strVal val="ppt_x"/>
                                          </p:val>
                                        </p:tav>
                                        <p:tav tm="100000">
                                          <p:val>
                                            <p:strVal val="ppt_x"/>
                                          </p:val>
                                        </p:tav>
                                      </p:tavLst>
                                    </p:anim>
                                    <p:anim calcmode="lin" valueType="num">
                                      <p:cBhvr additive="base">
                                        <p:cTn id="55" dur="500"/>
                                        <p:tgtEl>
                                          <p:spTgt spid="1026"/>
                                        </p:tgtEl>
                                        <p:attrNameLst>
                                          <p:attrName>ppt_y</p:attrName>
                                        </p:attrNameLst>
                                      </p:cBhvr>
                                      <p:tavLst>
                                        <p:tav tm="0">
                                          <p:val>
                                            <p:strVal val="ppt_y"/>
                                          </p:val>
                                        </p:tav>
                                        <p:tav tm="100000">
                                          <p:val>
                                            <p:strVal val="1+ppt_h/2"/>
                                          </p:val>
                                        </p:tav>
                                      </p:tavLst>
                                    </p:anim>
                                    <p:set>
                                      <p:cBhvr>
                                        <p:cTn id="56" dur="1" fill="hold">
                                          <p:stCondLst>
                                            <p:cond delay="499"/>
                                          </p:stCondLst>
                                        </p:cTn>
                                        <p:tgtEl>
                                          <p:spTgt spid="1026"/>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5">
                                            <p:txEl>
                                              <p:pRg st="5" end="5"/>
                                            </p:txEl>
                                          </p:spTgt>
                                        </p:tgtEl>
                                        <p:attrNameLst>
                                          <p:attrName>style.visibility</p:attrName>
                                        </p:attrNameLst>
                                      </p:cBhvr>
                                      <p:to>
                                        <p:strVal val="visible"/>
                                      </p:to>
                                    </p:set>
                                    <p:anim calcmode="lin" valueType="num">
                                      <p:cBhvr additive="base">
                                        <p:cTn id="6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1027"/>
                                        </p:tgtEl>
                                        <p:attrNameLst>
                                          <p:attrName>style.visibility</p:attrName>
                                        </p:attrNameLst>
                                      </p:cBhvr>
                                      <p:to>
                                        <p:strVal val="visible"/>
                                      </p:to>
                                    </p:set>
                                    <p:anim calcmode="lin" valueType="num">
                                      <p:cBhvr additive="base">
                                        <p:cTn id="67" dur="500" fill="hold"/>
                                        <p:tgtEl>
                                          <p:spTgt spid="1027"/>
                                        </p:tgtEl>
                                        <p:attrNameLst>
                                          <p:attrName>ppt_x</p:attrName>
                                        </p:attrNameLst>
                                      </p:cBhvr>
                                      <p:tavLst>
                                        <p:tav tm="0">
                                          <p:val>
                                            <p:strVal val="#ppt_x"/>
                                          </p:val>
                                        </p:tav>
                                        <p:tav tm="100000">
                                          <p:val>
                                            <p:strVal val="#ppt_x"/>
                                          </p:val>
                                        </p:tav>
                                      </p:tavLst>
                                    </p:anim>
                                    <p:anim calcmode="lin" valueType="num">
                                      <p:cBhvr additive="base">
                                        <p:cTn id="68"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xit" presetSubtype="4" fill="hold" nodeType="clickEffect">
                                  <p:stCondLst>
                                    <p:cond delay="0"/>
                                  </p:stCondLst>
                                  <p:childTnLst>
                                    <p:anim calcmode="lin" valueType="num">
                                      <p:cBhvr additive="base">
                                        <p:cTn id="72" dur="500"/>
                                        <p:tgtEl>
                                          <p:spTgt spid="1027"/>
                                        </p:tgtEl>
                                        <p:attrNameLst>
                                          <p:attrName>ppt_x</p:attrName>
                                        </p:attrNameLst>
                                      </p:cBhvr>
                                      <p:tavLst>
                                        <p:tav tm="0">
                                          <p:val>
                                            <p:strVal val="ppt_x"/>
                                          </p:val>
                                        </p:tav>
                                        <p:tav tm="100000">
                                          <p:val>
                                            <p:strVal val="ppt_x"/>
                                          </p:val>
                                        </p:tav>
                                      </p:tavLst>
                                    </p:anim>
                                    <p:anim calcmode="lin" valueType="num">
                                      <p:cBhvr additive="base">
                                        <p:cTn id="73" dur="500"/>
                                        <p:tgtEl>
                                          <p:spTgt spid="1027"/>
                                        </p:tgtEl>
                                        <p:attrNameLst>
                                          <p:attrName>ppt_y</p:attrName>
                                        </p:attrNameLst>
                                      </p:cBhvr>
                                      <p:tavLst>
                                        <p:tav tm="0">
                                          <p:val>
                                            <p:strVal val="ppt_y"/>
                                          </p:val>
                                        </p:tav>
                                        <p:tav tm="100000">
                                          <p:val>
                                            <p:strVal val="1+ppt_h/2"/>
                                          </p:val>
                                        </p:tav>
                                      </p:tavLst>
                                    </p:anim>
                                    <p:set>
                                      <p:cBhvr>
                                        <p:cTn id="74" dur="1" fill="hold">
                                          <p:stCondLst>
                                            <p:cond delay="499"/>
                                          </p:stCondLst>
                                        </p:cTn>
                                        <p:tgtEl>
                                          <p:spTgt spid="1027"/>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5">
                                            <p:txEl>
                                              <p:pRg st="6" end="6"/>
                                            </p:txEl>
                                          </p:spTgt>
                                        </p:tgtEl>
                                        <p:attrNameLst>
                                          <p:attrName>style.visibility</p:attrName>
                                        </p:attrNameLst>
                                      </p:cBhvr>
                                      <p:to>
                                        <p:strVal val="visible"/>
                                      </p:to>
                                    </p:set>
                                    <p:anim calcmode="lin" valueType="num">
                                      <p:cBhvr additive="base">
                                        <p:cTn id="79"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1028"/>
                                        </p:tgtEl>
                                        <p:attrNameLst>
                                          <p:attrName>style.visibility</p:attrName>
                                        </p:attrNameLst>
                                      </p:cBhvr>
                                      <p:to>
                                        <p:strVal val="visible"/>
                                      </p:to>
                                    </p:set>
                                    <p:anim calcmode="lin" valueType="num">
                                      <p:cBhvr additive="base">
                                        <p:cTn id="85" dur="500" fill="hold"/>
                                        <p:tgtEl>
                                          <p:spTgt spid="1028"/>
                                        </p:tgtEl>
                                        <p:attrNameLst>
                                          <p:attrName>ppt_x</p:attrName>
                                        </p:attrNameLst>
                                      </p:cBhvr>
                                      <p:tavLst>
                                        <p:tav tm="0">
                                          <p:val>
                                            <p:strVal val="#ppt_x"/>
                                          </p:val>
                                        </p:tav>
                                        <p:tav tm="100000">
                                          <p:val>
                                            <p:strVal val="#ppt_x"/>
                                          </p:val>
                                        </p:tav>
                                      </p:tavLst>
                                    </p:anim>
                                    <p:anim calcmode="lin" valueType="num">
                                      <p:cBhvr additive="base">
                                        <p:cTn id="86"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xit" presetSubtype="4" fill="hold" nodeType="clickEffect">
                                  <p:stCondLst>
                                    <p:cond delay="0"/>
                                  </p:stCondLst>
                                  <p:childTnLst>
                                    <p:anim calcmode="lin" valueType="num">
                                      <p:cBhvr additive="base">
                                        <p:cTn id="90" dur="500"/>
                                        <p:tgtEl>
                                          <p:spTgt spid="1028"/>
                                        </p:tgtEl>
                                        <p:attrNameLst>
                                          <p:attrName>ppt_x</p:attrName>
                                        </p:attrNameLst>
                                      </p:cBhvr>
                                      <p:tavLst>
                                        <p:tav tm="0">
                                          <p:val>
                                            <p:strVal val="ppt_x"/>
                                          </p:val>
                                        </p:tav>
                                        <p:tav tm="100000">
                                          <p:val>
                                            <p:strVal val="ppt_x"/>
                                          </p:val>
                                        </p:tav>
                                      </p:tavLst>
                                    </p:anim>
                                    <p:anim calcmode="lin" valueType="num">
                                      <p:cBhvr additive="base">
                                        <p:cTn id="91" dur="500"/>
                                        <p:tgtEl>
                                          <p:spTgt spid="1028"/>
                                        </p:tgtEl>
                                        <p:attrNameLst>
                                          <p:attrName>ppt_y</p:attrName>
                                        </p:attrNameLst>
                                      </p:cBhvr>
                                      <p:tavLst>
                                        <p:tav tm="0">
                                          <p:val>
                                            <p:strVal val="ppt_y"/>
                                          </p:val>
                                        </p:tav>
                                        <p:tav tm="100000">
                                          <p:val>
                                            <p:strVal val="1+ppt_h/2"/>
                                          </p:val>
                                        </p:tav>
                                      </p:tavLst>
                                    </p:anim>
                                    <p:set>
                                      <p:cBhvr>
                                        <p:cTn id="92" dur="1" fill="hold">
                                          <p:stCondLst>
                                            <p:cond delay="499"/>
                                          </p:stCondLst>
                                        </p:cTn>
                                        <p:tgtEl>
                                          <p:spTgt spid="1028"/>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nodeType="clickEffect">
                                  <p:stCondLst>
                                    <p:cond delay="0"/>
                                  </p:stCondLst>
                                  <p:childTnLst>
                                    <p:set>
                                      <p:cBhvr>
                                        <p:cTn id="96" dur="1" fill="hold">
                                          <p:stCondLst>
                                            <p:cond delay="0"/>
                                          </p:stCondLst>
                                        </p:cTn>
                                        <p:tgtEl>
                                          <p:spTgt spid="5">
                                            <p:txEl>
                                              <p:pRg st="7" end="7"/>
                                            </p:txEl>
                                          </p:spTgt>
                                        </p:tgtEl>
                                        <p:attrNameLst>
                                          <p:attrName>style.visibility</p:attrName>
                                        </p:attrNameLst>
                                      </p:cBhvr>
                                      <p:to>
                                        <p:strVal val="visible"/>
                                      </p:to>
                                    </p:set>
                                    <p:anim calcmode="lin" valueType="num">
                                      <p:cBhvr additive="base">
                                        <p:cTn id="97"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nodeType="clickEffect">
                                  <p:stCondLst>
                                    <p:cond delay="0"/>
                                  </p:stCondLst>
                                  <p:childTnLst>
                                    <p:set>
                                      <p:cBhvr>
                                        <p:cTn id="102" dur="1" fill="hold">
                                          <p:stCondLst>
                                            <p:cond delay="0"/>
                                          </p:stCondLst>
                                        </p:cTn>
                                        <p:tgtEl>
                                          <p:spTgt spid="1029"/>
                                        </p:tgtEl>
                                        <p:attrNameLst>
                                          <p:attrName>style.visibility</p:attrName>
                                        </p:attrNameLst>
                                      </p:cBhvr>
                                      <p:to>
                                        <p:strVal val="visible"/>
                                      </p:to>
                                    </p:set>
                                    <p:anim calcmode="lin" valueType="num">
                                      <p:cBhvr additive="base">
                                        <p:cTn id="103" dur="500" fill="hold"/>
                                        <p:tgtEl>
                                          <p:spTgt spid="1029"/>
                                        </p:tgtEl>
                                        <p:attrNameLst>
                                          <p:attrName>ppt_x</p:attrName>
                                        </p:attrNameLst>
                                      </p:cBhvr>
                                      <p:tavLst>
                                        <p:tav tm="0">
                                          <p:val>
                                            <p:strVal val="#ppt_x"/>
                                          </p:val>
                                        </p:tav>
                                        <p:tav tm="100000">
                                          <p:val>
                                            <p:strVal val="#ppt_x"/>
                                          </p:val>
                                        </p:tav>
                                      </p:tavLst>
                                    </p:anim>
                                    <p:anim calcmode="lin" valueType="num">
                                      <p:cBhvr additive="base">
                                        <p:cTn id="104" dur="500" fill="hold"/>
                                        <p:tgtEl>
                                          <p:spTgt spid="1029"/>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xit" presetSubtype="4" fill="hold" nodeType="clickEffect">
                                  <p:stCondLst>
                                    <p:cond delay="0"/>
                                  </p:stCondLst>
                                  <p:childTnLst>
                                    <p:anim calcmode="lin" valueType="num">
                                      <p:cBhvr additive="base">
                                        <p:cTn id="108" dur="500"/>
                                        <p:tgtEl>
                                          <p:spTgt spid="1029"/>
                                        </p:tgtEl>
                                        <p:attrNameLst>
                                          <p:attrName>ppt_x</p:attrName>
                                        </p:attrNameLst>
                                      </p:cBhvr>
                                      <p:tavLst>
                                        <p:tav tm="0">
                                          <p:val>
                                            <p:strVal val="ppt_x"/>
                                          </p:val>
                                        </p:tav>
                                        <p:tav tm="100000">
                                          <p:val>
                                            <p:strVal val="ppt_x"/>
                                          </p:val>
                                        </p:tav>
                                      </p:tavLst>
                                    </p:anim>
                                    <p:anim calcmode="lin" valueType="num">
                                      <p:cBhvr additive="base">
                                        <p:cTn id="109" dur="500"/>
                                        <p:tgtEl>
                                          <p:spTgt spid="1029"/>
                                        </p:tgtEl>
                                        <p:attrNameLst>
                                          <p:attrName>ppt_y</p:attrName>
                                        </p:attrNameLst>
                                      </p:cBhvr>
                                      <p:tavLst>
                                        <p:tav tm="0">
                                          <p:val>
                                            <p:strVal val="ppt_y"/>
                                          </p:val>
                                        </p:tav>
                                        <p:tav tm="100000">
                                          <p:val>
                                            <p:strVal val="1+ppt_h/2"/>
                                          </p:val>
                                        </p:tav>
                                      </p:tavLst>
                                    </p:anim>
                                    <p:set>
                                      <p:cBhvr>
                                        <p:cTn id="110" dur="1" fill="hold">
                                          <p:stCondLst>
                                            <p:cond delay="499"/>
                                          </p:stCondLst>
                                        </p:cTn>
                                        <p:tgtEl>
                                          <p:spTgt spid="1029"/>
                                        </p:tgtEl>
                                        <p:attrNameLst>
                                          <p:attrName>style.visibility</p:attrName>
                                        </p:attrNameLst>
                                      </p:cBhvr>
                                      <p:to>
                                        <p:strVal val="hidden"/>
                                      </p:to>
                                    </p:set>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nodeType="clickEffect">
                                  <p:stCondLst>
                                    <p:cond delay="0"/>
                                  </p:stCondLst>
                                  <p:childTnLst>
                                    <p:set>
                                      <p:cBhvr>
                                        <p:cTn id="114" dur="1" fill="hold">
                                          <p:stCondLst>
                                            <p:cond delay="0"/>
                                          </p:stCondLst>
                                        </p:cTn>
                                        <p:tgtEl>
                                          <p:spTgt spid="5">
                                            <p:txEl>
                                              <p:pRg st="8" end="8"/>
                                            </p:txEl>
                                          </p:spTgt>
                                        </p:tgtEl>
                                        <p:attrNameLst>
                                          <p:attrName>style.visibility</p:attrName>
                                        </p:attrNameLst>
                                      </p:cBhvr>
                                      <p:to>
                                        <p:strVal val="visible"/>
                                      </p:to>
                                    </p:set>
                                    <p:anim calcmode="lin" valueType="num">
                                      <p:cBhvr additive="base">
                                        <p:cTn id="115"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nodeType="clickEffect">
                                  <p:stCondLst>
                                    <p:cond delay="0"/>
                                  </p:stCondLst>
                                  <p:childTnLst>
                                    <p:set>
                                      <p:cBhvr>
                                        <p:cTn id="120" dur="1" fill="hold">
                                          <p:stCondLst>
                                            <p:cond delay="0"/>
                                          </p:stCondLst>
                                        </p:cTn>
                                        <p:tgtEl>
                                          <p:spTgt spid="1030"/>
                                        </p:tgtEl>
                                        <p:attrNameLst>
                                          <p:attrName>style.visibility</p:attrName>
                                        </p:attrNameLst>
                                      </p:cBhvr>
                                      <p:to>
                                        <p:strVal val="visible"/>
                                      </p:to>
                                    </p:set>
                                    <p:anim calcmode="lin" valueType="num">
                                      <p:cBhvr additive="base">
                                        <p:cTn id="121" dur="500" fill="hold"/>
                                        <p:tgtEl>
                                          <p:spTgt spid="1030"/>
                                        </p:tgtEl>
                                        <p:attrNameLst>
                                          <p:attrName>ppt_x</p:attrName>
                                        </p:attrNameLst>
                                      </p:cBhvr>
                                      <p:tavLst>
                                        <p:tav tm="0">
                                          <p:val>
                                            <p:strVal val="#ppt_x"/>
                                          </p:val>
                                        </p:tav>
                                        <p:tav tm="100000">
                                          <p:val>
                                            <p:strVal val="#ppt_x"/>
                                          </p:val>
                                        </p:tav>
                                      </p:tavLst>
                                    </p:anim>
                                    <p:anim calcmode="lin" valueType="num">
                                      <p:cBhvr additive="base">
                                        <p:cTn id="122"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xit" presetSubtype="4" fill="hold" nodeType="clickEffect">
                                  <p:stCondLst>
                                    <p:cond delay="0"/>
                                  </p:stCondLst>
                                  <p:childTnLst>
                                    <p:anim calcmode="lin" valueType="num">
                                      <p:cBhvr additive="base">
                                        <p:cTn id="126" dur="500"/>
                                        <p:tgtEl>
                                          <p:spTgt spid="1030"/>
                                        </p:tgtEl>
                                        <p:attrNameLst>
                                          <p:attrName>ppt_x</p:attrName>
                                        </p:attrNameLst>
                                      </p:cBhvr>
                                      <p:tavLst>
                                        <p:tav tm="0">
                                          <p:val>
                                            <p:strVal val="ppt_x"/>
                                          </p:val>
                                        </p:tav>
                                        <p:tav tm="100000">
                                          <p:val>
                                            <p:strVal val="ppt_x"/>
                                          </p:val>
                                        </p:tav>
                                      </p:tavLst>
                                    </p:anim>
                                    <p:anim calcmode="lin" valueType="num">
                                      <p:cBhvr additive="base">
                                        <p:cTn id="127" dur="500"/>
                                        <p:tgtEl>
                                          <p:spTgt spid="1030"/>
                                        </p:tgtEl>
                                        <p:attrNameLst>
                                          <p:attrName>ppt_y</p:attrName>
                                        </p:attrNameLst>
                                      </p:cBhvr>
                                      <p:tavLst>
                                        <p:tav tm="0">
                                          <p:val>
                                            <p:strVal val="ppt_y"/>
                                          </p:val>
                                        </p:tav>
                                        <p:tav tm="100000">
                                          <p:val>
                                            <p:strVal val="1+ppt_h/2"/>
                                          </p:val>
                                        </p:tav>
                                      </p:tavLst>
                                    </p:anim>
                                    <p:set>
                                      <p:cBhvr>
                                        <p:cTn id="128" dur="1" fill="hold">
                                          <p:stCondLst>
                                            <p:cond delay="499"/>
                                          </p:stCondLst>
                                        </p:cTn>
                                        <p:tgtEl>
                                          <p:spTgt spid="1030"/>
                                        </p:tgtEl>
                                        <p:attrNameLst>
                                          <p:attrName>style.visibility</p:attrName>
                                        </p:attrNameLst>
                                      </p:cBhvr>
                                      <p:to>
                                        <p:strVal val="hidden"/>
                                      </p:to>
                                    </p:set>
                                  </p:childTnLst>
                                </p:cTn>
                              </p:par>
                            </p:childTnLst>
                          </p:cTn>
                        </p:par>
                      </p:childTnLst>
                    </p:cTn>
                  </p:par>
                  <p:par>
                    <p:cTn id="129" fill="hold">
                      <p:stCondLst>
                        <p:cond delay="indefinite"/>
                      </p:stCondLst>
                      <p:childTnLst>
                        <p:par>
                          <p:cTn id="130" fill="hold">
                            <p:stCondLst>
                              <p:cond delay="0"/>
                            </p:stCondLst>
                            <p:childTnLst>
                              <p:par>
                                <p:cTn id="131" presetID="2" presetClass="entr" presetSubtype="4" fill="hold" nodeType="clickEffect">
                                  <p:stCondLst>
                                    <p:cond delay="0"/>
                                  </p:stCondLst>
                                  <p:childTnLst>
                                    <p:set>
                                      <p:cBhvr>
                                        <p:cTn id="132" dur="1" fill="hold">
                                          <p:stCondLst>
                                            <p:cond delay="0"/>
                                          </p:stCondLst>
                                        </p:cTn>
                                        <p:tgtEl>
                                          <p:spTgt spid="5">
                                            <p:txEl>
                                              <p:pRg st="9" end="9"/>
                                            </p:txEl>
                                          </p:spTgt>
                                        </p:tgtEl>
                                        <p:attrNameLst>
                                          <p:attrName>style.visibility</p:attrName>
                                        </p:attrNameLst>
                                      </p:cBhvr>
                                      <p:to>
                                        <p:strVal val="visible"/>
                                      </p:to>
                                    </p:set>
                                    <p:anim calcmode="lin" valueType="num">
                                      <p:cBhvr additive="base">
                                        <p:cTn id="133"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134"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4" fill="hold" nodeType="clickEffect">
                                  <p:stCondLst>
                                    <p:cond delay="0"/>
                                  </p:stCondLst>
                                  <p:childTnLst>
                                    <p:set>
                                      <p:cBhvr>
                                        <p:cTn id="138" dur="1" fill="hold">
                                          <p:stCondLst>
                                            <p:cond delay="0"/>
                                          </p:stCondLst>
                                        </p:cTn>
                                        <p:tgtEl>
                                          <p:spTgt spid="12"/>
                                        </p:tgtEl>
                                        <p:attrNameLst>
                                          <p:attrName>style.visibility</p:attrName>
                                        </p:attrNameLst>
                                      </p:cBhvr>
                                      <p:to>
                                        <p:strVal val="visible"/>
                                      </p:to>
                                    </p:set>
                                    <p:anim calcmode="lin" valueType="num">
                                      <p:cBhvr additive="base">
                                        <p:cTn id="139" dur="500" fill="hold"/>
                                        <p:tgtEl>
                                          <p:spTgt spid="12"/>
                                        </p:tgtEl>
                                        <p:attrNameLst>
                                          <p:attrName>ppt_x</p:attrName>
                                        </p:attrNameLst>
                                      </p:cBhvr>
                                      <p:tavLst>
                                        <p:tav tm="0">
                                          <p:val>
                                            <p:strVal val="#ppt_x"/>
                                          </p:val>
                                        </p:tav>
                                        <p:tav tm="100000">
                                          <p:val>
                                            <p:strVal val="#ppt_x"/>
                                          </p:val>
                                        </p:tav>
                                      </p:tavLst>
                                    </p:anim>
                                    <p:anim calcmode="lin" valueType="num">
                                      <p:cBhvr additive="base">
                                        <p:cTn id="14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xit" presetSubtype="4" fill="hold" nodeType="clickEffect">
                                  <p:stCondLst>
                                    <p:cond delay="0"/>
                                  </p:stCondLst>
                                  <p:childTnLst>
                                    <p:anim calcmode="lin" valueType="num">
                                      <p:cBhvr additive="base">
                                        <p:cTn id="144" dur="500"/>
                                        <p:tgtEl>
                                          <p:spTgt spid="12"/>
                                        </p:tgtEl>
                                        <p:attrNameLst>
                                          <p:attrName>ppt_x</p:attrName>
                                        </p:attrNameLst>
                                      </p:cBhvr>
                                      <p:tavLst>
                                        <p:tav tm="0">
                                          <p:val>
                                            <p:strVal val="ppt_x"/>
                                          </p:val>
                                        </p:tav>
                                        <p:tav tm="100000">
                                          <p:val>
                                            <p:strVal val="ppt_x"/>
                                          </p:val>
                                        </p:tav>
                                      </p:tavLst>
                                    </p:anim>
                                    <p:anim calcmode="lin" valueType="num">
                                      <p:cBhvr additive="base">
                                        <p:cTn id="145" dur="500"/>
                                        <p:tgtEl>
                                          <p:spTgt spid="12"/>
                                        </p:tgtEl>
                                        <p:attrNameLst>
                                          <p:attrName>ppt_y</p:attrName>
                                        </p:attrNameLst>
                                      </p:cBhvr>
                                      <p:tavLst>
                                        <p:tav tm="0">
                                          <p:val>
                                            <p:strVal val="ppt_y"/>
                                          </p:val>
                                        </p:tav>
                                        <p:tav tm="100000">
                                          <p:val>
                                            <p:strVal val="1+ppt_h/2"/>
                                          </p:val>
                                        </p:tav>
                                      </p:tavLst>
                                    </p:anim>
                                    <p:set>
                                      <p:cBhvr>
                                        <p:cTn id="146" dur="1" fill="hold">
                                          <p:stCondLst>
                                            <p:cond delay="499"/>
                                          </p:stCondLst>
                                        </p:cTn>
                                        <p:tgtEl>
                                          <p:spTgt spid="12"/>
                                        </p:tgtEl>
                                        <p:attrNameLst>
                                          <p:attrName>style.visibility</p:attrName>
                                        </p:attrNameLst>
                                      </p:cBhvr>
                                      <p:to>
                                        <p:strVal val="hidden"/>
                                      </p:to>
                                    </p:set>
                                  </p:childTnLst>
                                </p:cTn>
                              </p:par>
                            </p:childTnLst>
                          </p:cTn>
                        </p:par>
                      </p:childTnLst>
                    </p:cTn>
                  </p:par>
                  <p:par>
                    <p:cTn id="147" fill="hold">
                      <p:stCondLst>
                        <p:cond delay="indefinite"/>
                      </p:stCondLst>
                      <p:childTnLst>
                        <p:par>
                          <p:cTn id="148" fill="hold">
                            <p:stCondLst>
                              <p:cond delay="0"/>
                            </p:stCondLst>
                            <p:childTnLst>
                              <p:par>
                                <p:cTn id="149" presetID="2" presetClass="entr" presetSubtype="4" fill="hold" nodeType="clickEffect">
                                  <p:stCondLst>
                                    <p:cond delay="0"/>
                                  </p:stCondLst>
                                  <p:childTnLst>
                                    <p:set>
                                      <p:cBhvr>
                                        <p:cTn id="150" dur="1" fill="hold">
                                          <p:stCondLst>
                                            <p:cond delay="0"/>
                                          </p:stCondLst>
                                        </p:cTn>
                                        <p:tgtEl>
                                          <p:spTgt spid="5">
                                            <p:txEl>
                                              <p:pRg st="10" end="10"/>
                                            </p:txEl>
                                          </p:spTgt>
                                        </p:tgtEl>
                                        <p:attrNameLst>
                                          <p:attrName>style.visibility</p:attrName>
                                        </p:attrNameLst>
                                      </p:cBhvr>
                                      <p:to>
                                        <p:strVal val="visible"/>
                                      </p:to>
                                    </p:set>
                                    <p:anim calcmode="lin" valueType="num">
                                      <p:cBhvr additive="base">
                                        <p:cTn id="151"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152"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4" fill="hold" nodeType="clickEffect">
                                  <p:stCondLst>
                                    <p:cond delay="0"/>
                                  </p:stCondLst>
                                  <p:childTnLst>
                                    <p:set>
                                      <p:cBhvr>
                                        <p:cTn id="156" dur="1" fill="hold">
                                          <p:stCondLst>
                                            <p:cond delay="0"/>
                                          </p:stCondLst>
                                        </p:cTn>
                                        <p:tgtEl>
                                          <p:spTgt spid="1031"/>
                                        </p:tgtEl>
                                        <p:attrNameLst>
                                          <p:attrName>style.visibility</p:attrName>
                                        </p:attrNameLst>
                                      </p:cBhvr>
                                      <p:to>
                                        <p:strVal val="visible"/>
                                      </p:to>
                                    </p:set>
                                    <p:anim calcmode="lin" valueType="num">
                                      <p:cBhvr additive="base">
                                        <p:cTn id="157" dur="500" fill="hold"/>
                                        <p:tgtEl>
                                          <p:spTgt spid="1031"/>
                                        </p:tgtEl>
                                        <p:attrNameLst>
                                          <p:attrName>ppt_x</p:attrName>
                                        </p:attrNameLst>
                                      </p:cBhvr>
                                      <p:tavLst>
                                        <p:tav tm="0">
                                          <p:val>
                                            <p:strVal val="#ppt_x"/>
                                          </p:val>
                                        </p:tav>
                                        <p:tav tm="100000">
                                          <p:val>
                                            <p:strVal val="#ppt_x"/>
                                          </p:val>
                                        </p:tav>
                                      </p:tavLst>
                                    </p:anim>
                                    <p:anim calcmode="lin" valueType="num">
                                      <p:cBhvr additive="base">
                                        <p:cTn id="158" dur="500" fill="hold"/>
                                        <p:tgtEl>
                                          <p:spTgt spid="1031"/>
                                        </p:tgtEl>
                                        <p:attrNameLst>
                                          <p:attrName>ppt_y</p:attrName>
                                        </p:attrNameLst>
                                      </p:cBhvr>
                                      <p:tavLst>
                                        <p:tav tm="0">
                                          <p:val>
                                            <p:strVal val="1+#ppt_h/2"/>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xit" presetSubtype="4" fill="hold" nodeType="clickEffect">
                                  <p:stCondLst>
                                    <p:cond delay="0"/>
                                  </p:stCondLst>
                                  <p:childTnLst>
                                    <p:anim calcmode="lin" valueType="num">
                                      <p:cBhvr additive="base">
                                        <p:cTn id="162" dur="500"/>
                                        <p:tgtEl>
                                          <p:spTgt spid="1031"/>
                                        </p:tgtEl>
                                        <p:attrNameLst>
                                          <p:attrName>ppt_x</p:attrName>
                                        </p:attrNameLst>
                                      </p:cBhvr>
                                      <p:tavLst>
                                        <p:tav tm="0">
                                          <p:val>
                                            <p:strVal val="ppt_x"/>
                                          </p:val>
                                        </p:tav>
                                        <p:tav tm="100000">
                                          <p:val>
                                            <p:strVal val="ppt_x"/>
                                          </p:val>
                                        </p:tav>
                                      </p:tavLst>
                                    </p:anim>
                                    <p:anim calcmode="lin" valueType="num">
                                      <p:cBhvr additive="base">
                                        <p:cTn id="163" dur="500"/>
                                        <p:tgtEl>
                                          <p:spTgt spid="1031"/>
                                        </p:tgtEl>
                                        <p:attrNameLst>
                                          <p:attrName>ppt_y</p:attrName>
                                        </p:attrNameLst>
                                      </p:cBhvr>
                                      <p:tavLst>
                                        <p:tav tm="0">
                                          <p:val>
                                            <p:strVal val="ppt_y"/>
                                          </p:val>
                                        </p:tav>
                                        <p:tav tm="100000">
                                          <p:val>
                                            <p:strVal val="1+ppt_h/2"/>
                                          </p:val>
                                        </p:tav>
                                      </p:tavLst>
                                    </p:anim>
                                    <p:set>
                                      <p:cBhvr>
                                        <p:cTn id="164" dur="1" fill="hold">
                                          <p:stCondLst>
                                            <p:cond delay="499"/>
                                          </p:stCondLst>
                                        </p:cTn>
                                        <p:tgtEl>
                                          <p:spTgt spid="1031"/>
                                        </p:tgtEl>
                                        <p:attrNameLst>
                                          <p:attrName>style.visibility</p:attrName>
                                        </p:attrNameLst>
                                      </p:cBhvr>
                                      <p:to>
                                        <p:strVal val="hidden"/>
                                      </p:to>
                                    </p:set>
                                  </p:childTnLst>
                                </p:cTn>
                              </p:par>
                            </p:childTnLst>
                          </p:cTn>
                        </p:par>
                      </p:childTnLst>
                    </p:cTn>
                  </p:par>
                  <p:par>
                    <p:cTn id="165" fill="hold">
                      <p:stCondLst>
                        <p:cond delay="indefinite"/>
                      </p:stCondLst>
                      <p:childTnLst>
                        <p:par>
                          <p:cTn id="166" fill="hold">
                            <p:stCondLst>
                              <p:cond delay="0"/>
                            </p:stCondLst>
                            <p:childTnLst>
                              <p:par>
                                <p:cTn id="167" presetID="2" presetClass="entr" presetSubtype="4" fill="hold" nodeType="clickEffect">
                                  <p:stCondLst>
                                    <p:cond delay="0"/>
                                  </p:stCondLst>
                                  <p:childTnLst>
                                    <p:set>
                                      <p:cBhvr>
                                        <p:cTn id="168" dur="1" fill="hold">
                                          <p:stCondLst>
                                            <p:cond delay="0"/>
                                          </p:stCondLst>
                                        </p:cTn>
                                        <p:tgtEl>
                                          <p:spTgt spid="5">
                                            <p:txEl>
                                              <p:pRg st="11" end="11"/>
                                            </p:txEl>
                                          </p:spTgt>
                                        </p:tgtEl>
                                        <p:attrNameLst>
                                          <p:attrName>style.visibility</p:attrName>
                                        </p:attrNameLst>
                                      </p:cBhvr>
                                      <p:to>
                                        <p:strVal val="visible"/>
                                      </p:to>
                                    </p:set>
                                    <p:anim calcmode="lin" valueType="num">
                                      <p:cBhvr additive="base">
                                        <p:cTn id="169"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170"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2" presetClass="entr" presetSubtype="4" fill="hold" nodeType="clickEffect">
                                  <p:stCondLst>
                                    <p:cond delay="0"/>
                                  </p:stCondLst>
                                  <p:childTnLst>
                                    <p:set>
                                      <p:cBhvr>
                                        <p:cTn id="174" dur="1" fill="hold">
                                          <p:stCondLst>
                                            <p:cond delay="0"/>
                                          </p:stCondLst>
                                        </p:cTn>
                                        <p:tgtEl>
                                          <p:spTgt spid="1033"/>
                                        </p:tgtEl>
                                        <p:attrNameLst>
                                          <p:attrName>style.visibility</p:attrName>
                                        </p:attrNameLst>
                                      </p:cBhvr>
                                      <p:to>
                                        <p:strVal val="visible"/>
                                      </p:to>
                                    </p:set>
                                    <p:anim calcmode="lin" valueType="num">
                                      <p:cBhvr additive="base">
                                        <p:cTn id="175" dur="500" fill="hold"/>
                                        <p:tgtEl>
                                          <p:spTgt spid="1033"/>
                                        </p:tgtEl>
                                        <p:attrNameLst>
                                          <p:attrName>ppt_x</p:attrName>
                                        </p:attrNameLst>
                                      </p:cBhvr>
                                      <p:tavLst>
                                        <p:tav tm="0">
                                          <p:val>
                                            <p:strVal val="#ppt_x"/>
                                          </p:val>
                                        </p:tav>
                                        <p:tav tm="100000">
                                          <p:val>
                                            <p:strVal val="#ppt_x"/>
                                          </p:val>
                                        </p:tav>
                                      </p:tavLst>
                                    </p:anim>
                                    <p:anim calcmode="lin" valueType="num">
                                      <p:cBhvr additive="base">
                                        <p:cTn id="176" dur="500" fill="hold"/>
                                        <p:tgtEl>
                                          <p:spTgt spid="1033"/>
                                        </p:tgtEl>
                                        <p:attrNameLst>
                                          <p:attrName>ppt_y</p:attrName>
                                        </p:attrNameLst>
                                      </p:cBhvr>
                                      <p:tavLst>
                                        <p:tav tm="0">
                                          <p:val>
                                            <p:strVal val="1+#ppt_h/2"/>
                                          </p:val>
                                        </p:tav>
                                        <p:tav tm="100000">
                                          <p:val>
                                            <p:strVal val="#ppt_y"/>
                                          </p:val>
                                        </p:tav>
                                      </p:tavLst>
                                    </p:anim>
                                  </p:childTnLst>
                                </p:cTn>
                              </p:par>
                            </p:childTnLst>
                          </p:cTn>
                        </p:par>
                      </p:childTnLst>
                    </p:cTn>
                  </p:par>
                  <p:par>
                    <p:cTn id="177" fill="hold">
                      <p:stCondLst>
                        <p:cond delay="indefinite"/>
                      </p:stCondLst>
                      <p:childTnLst>
                        <p:par>
                          <p:cTn id="178" fill="hold">
                            <p:stCondLst>
                              <p:cond delay="0"/>
                            </p:stCondLst>
                            <p:childTnLst>
                              <p:par>
                                <p:cTn id="179" presetID="2" presetClass="exit" presetSubtype="4" fill="hold" nodeType="clickEffect">
                                  <p:stCondLst>
                                    <p:cond delay="0"/>
                                  </p:stCondLst>
                                  <p:childTnLst>
                                    <p:anim calcmode="lin" valueType="num">
                                      <p:cBhvr additive="base">
                                        <p:cTn id="180" dur="500"/>
                                        <p:tgtEl>
                                          <p:spTgt spid="1033"/>
                                        </p:tgtEl>
                                        <p:attrNameLst>
                                          <p:attrName>ppt_x</p:attrName>
                                        </p:attrNameLst>
                                      </p:cBhvr>
                                      <p:tavLst>
                                        <p:tav tm="0">
                                          <p:val>
                                            <p:strVal val="ppt_x"/>
                                          </p:val>
                                        </p:tav>
                                        <p:tav tm="100000">
                                          <p:val>
                                            <p:strVal val="ppt_x"/>
                                          </p:val>
                                        </p:tav>
                                      </p:tavLst>
                                    </p:anim>
                                    <p:anim calcmode="lin" valueType="num">
                                      <p:cBhvr additive="base">
                                        <p:cTn id="181" dur="500"/>
                                        <p:tgtEl>
                                          <p:spTgt spid="1033"/>
                                        </p:tgtEl>
                                        <p:attrNameLst>
                                          <p:attrName>ppt_y</p:attrName>
                                        </p:attrNameLst>
                                      </p:cBhvr>
                                      <p:tavLst>
                                        <p:tav tm="0">
                                          <p:val>
                                            <p:strVal val="ppt_y"/>
                                          </p:val>
                                        </p:tav>
                                        <p:tav tm="100000">
                                          <p:val>
                                            <p:strVal val="1+ppt_h/2"/>
                                          </p:val>
                                        </p:tav>
                                      </p:tavLst>
                                    </p:anim>
                                    <p:set>
                                      <p:cBhvr>
                                        <p:cTn id="182" dur="1" fill="hold">
                                          <p:stCondLst>
                                            <p:cond delay="499"/>
                                          </p:stCondLst>
                                        </p:cTn>
                                        <p:tgtEl>
                                          <p:spTgt spid="10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a:spLocks noChangeArrowheads="1"/>
          </p:cNvSpPr>
          <p:nvPr/>
        </p:nvSpPr>
        <p:spPr bwMode="auto">
          <a:xfrm>
            <a:off x="698500" y="836613"/>
            <a:ext cx="7720013" cy="923925"/>
          </a:xfrm>
          <a:prstGeom prst="rect">
            <a:avLst/>
          </a:prstGeom>
          <a:noFill/>
          <a:ln w="9525">
            <a:noFill/>
            <a:miter lim="800000"/>
            <a:headEnd/>
            <a:tailEnd/>
          </a:ln>
        </p:spPr>
        <p:txBody>
          <a:bodyPr>
            <a:spAutoFit/>
          </a:bodyPr>
          <a:lstStyle/>
          <a:p>
            <a:pPr algn="just"/>
            <a:r>
              <a:rPr lang="ru-RU" sz="5400" b="1" i="1">
                <a:latin typeface="Cambria" pitchFamily="18" charset="0"/>
                <a:cs typeface="Times New Roman" pitchFamily="18" charset="0"/>
              </a:rPr>
              <a:t>Спасибо  за  внимание!</a:t>
            </a:r>
            <a:endParaRPr lang="ru-RU" sz="5400" i="1">
              <a:latin typeface="Cambria" pitchFamily="18" charset="0"/>
              <a:cs typeface="Times New Roman" pitchFamily="18" charset="0"/>
            </a:endParaRPr>
          </a:p>
        </p:txBody>
      </p:sp>
      <p:pic>
        <p:nvPicPr>
          <p:cNvPr id="3" name="Picture 2"/>
          <p:cNvPicPr>
            <a:picLocks noChangeAspect="1" noChangeArrowheads="1"/>
          </p:cNvPicPr>
          <p:nvPr/>
        </p:nvPicPr>
        <p:blipFill>
          <a:blip r:embed="rId2" cstate="screen">
            <a:extLst>
              <a:ext uri="{28A0092B-C50C-407E-A947-70E740481C1C}"/>
            </a:extLst>
          </a:blip>
          <a:srcRect/>
          <a:stretch>
            <a:fillRect/>
          </a:stretch>
        </p:blipFill>
        <p:spPr bwMode="auto">
          <a:xfrm>
            <a:off x="1043608" y="2132856"/>
            <a:ext cx="2405520" cy="4526176"/>
          </a:xfrm>
          <a:prstGeom prst="rect">
            <a:avLst/>
          </a:prstGeom>
          <a:ln>
            <a:noFill/>
          </a:ln>
          <a:effectLst>
            <a:softEdge rad="112500"/>
          </a:effectLst>
          <a:extLst>
            <a:ext uri="{909E8E84-426E-40DD-AFC4-6F175D3DCCD1}"/>
            <a:ext uri="{91240B29-F687-4F45-9708-019B960494DF}"/>
          </a:extLst>
        </p:spPr>
      </p:pic>
      <p:pic>
        <p:nvPicPr>
          <p:cNvPr id="4" name="Picture 13" descr="Picture4"/>
          <p:cNvPicPr>
            <a:picLocks noChangeAspect="1" noChangeArrowheads="1"/>
          </p:cNvPicPr>
          <p:nvPr/>
        </p:nvPicPr>
        <p:blipFill>
          <a:blip r:embed="rId3" cstate="screen"/>
          <a:srcRect/>
          <a:stretch>
            <a:fillRect/>
          </a:stretch>
        </p:blipFill>
        <p:spPr bwMode="auto">
          <a:xfrm>
            <a:off x="4140200" y="3213100"/>
            <a:ext cx="3490913" cy="3492500"/>
          </a:xfrm>
          <a:prstGeom prst="rect">
            <a:avLst/>
          </a:prstGeom>
          <a:noFill/>
          <a:ln w="9525">
            <a:noFill/>
            <a:miter lim="800000"/>
            <a:headEnd/>
            <a:tailEnd/>
          </a:ln>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fltVal val="0"/>
                                          </p:val>
                                        </p:tav>
                                        <p:tav tm="100000">
                                          <p:val>
                                            <p:strVal val="#ppt_w"/>
                                          </p:val>
                                        </p:tav>
                                      </p:tavLst>
                                    </p:anim>
                                    <p:anim calcmode="lin" valueType="num">
                                      <p:cBhvr>
                                        <p:cTn id="15" dur="1000" fill="hold"/>
                                        <p:tgtEl>
                                          <p:spTgt spid="3"/>
                                        </p:tgtEl>
                                        <p:attrNameLst>
                                          <p:attrName>ppt_h</p:attrName>
                                        </p:attrNameLst>
                                      </p:cBhvr>
                                      <p:tavLst>
                                        <p:tav tm="0">
                                          <p:val>
                                            <p:fltVal val="0"/>
                                          </p:val>
                                        </p:tav>
                                        <p:tav tm="100000">
                                          <p:val>
                                            <p:strVal val="#ppt_h"/>
                                          </p:val>
                                        </p:tav>
                                      </p:tavLst>
                                    </p:anim>
                                    <p:anim calcmode="lin" valueType="num">
                                      <p:cBhvr>
                                        <p:cTn id="16" dur="1000" fill="hold"/>
                                        <p:tgtEl>
                                          <p:spTgt spid="3"/>
                                        </p:tgtEl>
                                        <p:attrNameLst>
                                          <p:attrName>style.rotation</p:attrName>
                                        </p:attrNameLst>
                                      </p:cBhvr>
                                      <p:tavLst>
                                        <p:tav tm="0">
                                          <p:val>
                                            <p:fltVal val="90"/>
                                          </p:val>
                                        </p:tav>
                                        <p:tav tm="100000">
                                          <p:val>
                                            <p:fltVal val="0"/>
                                          </p:val>
                                        </p:tav>
                                      </p:tavLst>
                                    </p:anim>
                                    <p:animEffect transition="in" filter="fade">
                                      <p:cBhvr>
                                        <p:cTn id="17" dur="1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strips(downLeft)">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Прямоугольник 1"/>
          <p:cNvSpPr>
            <a:spLocks noChangeArrowheads="1"/>
          </p:cNvSpPr>
          <p:nvPr/>
        </p:nvSpPr>
        <p:spPr bwMode="auto">
          <a:xfrm>
            <a:off x="714375" y="571500"/>
            <a:ext cx="7858125" cy="523875"/>
          </a:xfrm>
          <a:prstGeom prst="rect">
            <a:avLst/>
          </a:prstGeom>
          <a:noFill/>
          <a:ln w="9525">
            <a:noFill/>
            <a:miter lim="800000"/>
            <a:headEnd/>
            <a:tailEnd/>
          </a:ln>
        </p:spPr>
        <p:txBody>
          <a:bodyPr>
            <a:spAutoFit/>
          </a:bodyPr>
          <a:lstStyle/>
          <a:p>
            <a:pPr algn="ctr"/>
            <a:r>
              <a:rPr lang="ru-RU" sz="2800" b="1">
                <a:latin typeface="Cambria" pitchFamily="18" charset="0"/>
                <a:ea typeface="Calibri" pitchFamily="34" charset="0"/>
                <a:cs typeface="Times New Roman" pitchFamily="18" charset="0"/>
              </a:rPr>
              <a:t>1. Путешествие в историю ПДД</a:t>
            </a:r>
            <a:endParaRPr lang="ru-RU" sz="2800">
              <a:latin typeface="Cambria" pitchFamily="18" charset="0"/>
              <a:ea typeface="Calibri" pitchFamily="34" charset="0"/>
              <a:cs typeface="Times New Roman" pitchFamily="18" charset="0"/>
            </a:endParaRPr>
          </a:p>
        </p:txBody>
      </p:sp>
      <p:sp>
        <p:nvSpPr>
          <p:cNvPr id="4" name="Заголовок 3"/>
          <p:cNvSpPr>
            <a:spLocks noGrp="1"/>
          </p:cNvSpPr>
          <p:nvPr>
            <p:ph type="title"/>
          </p:nvPr>
        </p:nvSpPr>
        <p:spPr>
          <a:xfrm>
            <a:off x="1009650" y="357188"/>
            <a:ext cx="7124700" cy="1243012"/>
          </a:xfrm>
        </p:spPr>
        <p:txBody>
          <a:bodyPr/>
          <a:lstStyle/>
          <a:p>
            <a:endParaRPr lang="ru-RU" smtClean="0">
              <a:cs typeface="Trebuchet MS" pitchFamily="34" charset="0"/>
            </a:endParaRPr>
          </a:p>
        </p:txBody>
      </p:sp>
      <p:sp>
        <p:nvSpPr>
          <p:cNvPr id="8" name="Содержимое 7"/>
          <p:cNvSpPr>
            <a:spLocks noGrp="1"/>
          </p:cNvSpPr>
          <p:nvPr>
            <p:ph idx="1"/>
          </p:nvPr>
        </p:nvSpPr>
        <p:spPr/>
        <p:txBody>
          <a:bodyPr rtlCol="0">
            <a:normAutofit fontScale="92500" lnSpcReduction="10000"/>
          </a:bodyPr>
          <a:lstStyle/>
          <a:p>
            <a:pPr algn="ctr" fontAlgn="auto">
              <a:buFont typeface="Wingdings 2" charset="2"/>
              <a:buChar char=""/>
              <a:defRPr/>
            </a:pPr>
            <a:r>
              <a:rPr lang="ru-RU" sz="2800" b="1" dirty="0" smtClean="0"/>
              <a:t>Историческое прошлое. </a:t>
            </a:r>
          </a:p>
          <a:p>
            <a:pPr algn="just" fontAlgn="auto">
              <a:buFont typeface="Wingdings 2" charset="2"/>
              <a:buChar char=""/>
              <a:defRPr/>
            </a:pPr>
            <a:r>
              <a:rPr lang="ru-RU" sz="2400" dirty="0" smtClean="0"/>
              <a:t>В давние времена не было ни личных автомобилей, ни общественного транспорта. Даже конных экипажей еще не было, и люди ходили пешком из одного поселения в другое. Но им надо было знать, куда ведет та или иная дорога. А еще им важно было знать, какое расстояние осталось пройти до нужного места. Чтобы передать эту информацию, наши предки ставили на дорогах камни, особым образом надламывали ветки, делали зарубки на стволах деревьев. Можно сказать, что это были первые дорожные знаки</a:t>
            </a:r>
            <a:endParaRPr lang="ru-RU" sz="2400" dirty="0"/>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0" fill="hold"/>
                                        <p:tgtEl>
                                          <p:spTgt spid="4"/>
                                        </p:tgtEl>
                                        <p:attrNameLst>
                                          <p:attrName>ppt_x</p:attrName>
                                        </p:attrNameLst>
                                      </p:cBhvr>
                                      <p:tavLst>
                                        <p:tav tm="0">
                                          <p:val>
                                            <p:strVal val="#ppt_x"/>
                                          </p:val>
                                        </p:tav>
                                        <p:tav tm="100000">
                                          <p:val>
                                            <p:strVal val="#ppt_x"/>
                                          </p:val>
                                        </p:tav>
                                      </p:tavLst>
                                    </p:anim>
                                    <p:anim calcmode="lin" valueType="num">
                                      <p:cBhvr additive="base">
                                        <p:cTn id="8" dur="30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3000"/>
                            </p:stCondLst>
                            <p:childTnLst>
                              <p:par>
                                <p:cTn id="10" presetID="2" presetClass="entr" presetSubtype="4" fill="hold" grpId="0" nodeType="after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3500"/>
                            </p:stCondLst>
                            <p:childTnLst>
                              <p:par>
                                <p:cTn id="15" presetID="2" presetClass="entr" presetSubtype="4" fill="hold" grpId="0" nodeType="after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 calcmode="lin" valueType="num">
                                      <p:cBhvr additive="base">
                                        <p:cTn id="1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984250" y="404813"/>
          <a:ext cx="7509164" cy="1188720"/>
        </p:xfrm>
        <a:graphic>
          <a:graphicData uri="http://schemas.openxmlformats.org/drawingml/2006/table">
            <a:tbl>
              <a:tblPr/>
              <a:tblGrid>
                <a:gridCol w="7509164"/>
              </a:tblGrid>
              <a:tr h="831273">
                <a:tc>
                  <a:txBody>
                    <a:bodyPr/>
                    <a:lstStyle/>
                    <a:p>
                      <a:r>
                        <a:rPr lang="ru-RU" sz="3600" b="1" dirty="0" smtClean="0">
                          <a:solidFill>
                            <a:schemeClr val="tx1"/>
                          </a:solidFill>
                          <a:effectLst/>
                          <a:latin typeface="Cambria" panose="02040503050406030204" pitchFamily="18" charset="0"/>
                          <a:ea typeface="Calibri"/>
                          <a:cs typeface="Times New Roman"/>
                        </a:rPr>
                        <a:t>2. Когда появился первый светофор?</a:t>
                      </a:r>
                      <a:endParaRPr lang="ru-RU" sz="3600" dirty="0">
                        <a:solidFill>
                          <a:schemeClr val="tx1"/>
                        </a:solidFill>
                        <a:latin typeface="Cambria" panose="02040503050406030204" pitchFamily="18" charset="0"/>
                      </a:endParaRP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r>
            </a:tbl>
          </a:graphicData>
        </a:graphic>
      </p:graphicFrame>
      <p:sp>
        <p:nvSpPr>
          <p:cNvPr id="15" name="Заголовок 14"/>
          <p:cNvSpPr>
            <a:spLocks noGrp="1"/>
          </p:cNvSpPr>
          <p:nvPr>
            <p:ph type="title"/>
          </p:nvPr>
        </p:nvSpPr>
        <p:spPr>
          <a:xfrm>
            <a:off x="900113" y="476250"/>
            <a:ext cx="7234237" cy="1123950"/>
          </a:xfrm>
        </p:spPr>
        <p:txBody>
          <a:bodyPr/>
          <a:lstStyle/>
          <a:p>
            <a:endParaRPr lang="ru-RU" smtClean="0">
              <a:cs typeface="Trebuchet MS" pitchFamily="34" charset="0"/>
            </a:endParaRPr>
          </a:p>
        </p:txBody>
      </p:sp>
      <p:sp>
        <p:nvSpPr>
          <p:cNvPr id="14" name="Rectangle 1"/>
          <p:cNvSpPr>
            <a:spLocks noGrp="1" noChangeArrowheads="1"/>
          </p:cNvSpPr>
          <p:nvPr>
            <p:ph idx="1"/>
          </p:nvPr>
        </p:nvSpPr>
        <p:spPr>
          <a:xfrm>
            <a:off x="1009650" y="617538"/>
            <a:ext cx="7124700" cy="6432550"/>
          </a:xfrm>
        </p:spPr>
        <p:txBody>
          <a:bodyPr rtlCol="0">
            <a:spAutoFit/>
          </a:bodyPr>
          <a:lstStyle/>
          <a:p>
            <a:pPr marL="0" indent="0" defTabSz="914400">
              <a:spcBef>
                <a:spcPct val="0"/>
              </a:spcBef>
              <a:spcAft>
                <a:spcPct val="0"/>
              </a:spcAft>
              <a:buClrTx/>
              <a:buFontTx/>
              <a:buNone/>
              <a:defRPr/>
            </a:pPr>
            <a:r>
              <a:rPr lang="ru-RU" sz="2800" dirty="0" smtClean="0">
                <a:latin typeface="Times New Roman" pitchFamily="18" charset="0"/>
                <a:ea typeface="Calibri" pitchFamily="34" charset="0"/>
                <a:cs typeface="Times New Roman" pitchFamily="18" charset="0"/>
              </a:rPr>
              <a:t>           </a:t>
            </a:r>
            <a:endParaRPr lang="ru-RU" sz="2800" dirty="0" smtClean="0">
              <a:solidFill>
                <a:srgbClr val="FFC000"/>
              </a:solidFill>
              <a:latin typeface="Times New Roman" pitchFamily="18" charset="0"/>
              <a:ea typeface="Calibri" pitchFamily="34" charset="0"/>
              <a:cs typeface="Times New Roman" pitchFamily="18" charset="0"/>
            </a:endParaRPr>
          </a:p>
          <a:p>
            <a:pPr marL="0" indent="0" defTabSz="914400">
              <a:spcBef>
                <a:spcPct val="0"/>
              </a:spcBef>
              <a:spcAft>
                <a:spcPct val="0"/>
              </a:spcAft>
              <a:buClrTx/>
              <a:buFontTx/>
              <a:buNone/>
              <a:defRPr/>
            </a:pPr>
            <a:r>
              <a:rPr lang="ru-RU" sz="2800" dirty="0" smtClean="0">
                <a:solidFill>
                  <a:srgbClr val="FFC000"/>
                </a:solidFill>
                <a:latin typeface="Times New Roman" pitchFamily="18" charset="0"/>
                <a:ea typeface="Calibri" pitchFamily="34" charset="0"/>
                <a:cs typeface="Times New Roman" pitchFamily="18" charset="0"/>
              </a:rPr>
              <a:t>           </a:t>
            </a:r>
          </a:p>
          <a:p>
            <a:pPr marL="0" indent="0" defTabSz="914400">
              <a:spcBef>
                <a:spcPct val="0"/>
              </a:spcBef>
              <a:spcAft>
                <a:spcPct val="0"/>
              </a:spcAft>
              <a:buClrTx/>
              <a:buFontTx/>
              <a:buNone/>
              <a:defRPr/>
            </a:pPr>
            <a:r>
              <a:rPr lang="ru-RU" sz="2800" dirty="0" smtClean="0">
                <a:solidFill>
                  <a:srgbClr val="FFC000"/>
                </a:solidFill>
                <a:latin typeface="Times New Roman" pitchFamily="18" charset="0"/>
                <a:ea typeface="Calibri" pitchFamily="34" charset="0"/>
                <a:cs typeface="Times New Roman" pitchFamily="18" charset="0"/>
              </a:rPr>
              <a:t>           </a:t>
            </a:r>
          </a:p>
          <a:p>
            <a:pPr marL="514350" indent="-514350" defTabSz="914400">
              <a:spcBef>
                <a:spcPct val="0"/>
              </a:spcBef>
              <a:spcAft>
                <a:spcPct val="0"/>
              </a:spcAft>
              <a:buClrTx/>
              <a:buFont typeface="Wingdings 2" charset="2"/>
              <a:buNone/>
              <a:defRPr/>
            </a:pPr>
            <a:r>
              <a:rPr lang="ru-RU" sz="2800" dirty="0" smtClean="0">
                <a:solidFill>
                  <a:srgbClr val="FFC000"/>
                </a:solidFill>
                <a:latin typeface="Times New Roman" pitchFamily="18" charset="0"/>
                <a:ea typeface="Calibri" pitchFamily="34" charset="0"/>
                <a:cs typeface="Times New Roman" pitchFamily="18" charset="0"/>
              </a:rPr>
              <a:t>1) В начале 19 века</a:t>
            </a:r>
          </a:p>
          <a:p>
            <a:pPr marL="514350" indent="-514350" defTabSz="914400">
              <a:spcBef>
                <a:spcPct val="0"/>
              </a:spcBef>
              <a:spcAft>
                <a:spcPct val="0"/>
              </a:spcAft>
              <a:buClrTx/>
              <a:buFont typeface="Wingdings 2" charset="2"/>
              <a:buNone/>
              <a:defRPr/>
            </a:pPr>
            <a:r>
              <a:rPr lang="ru-RU" sz="2800" dirty="0" smtClean="0">
                <a:solidFill>
                  <a:srgbClr val="FFC000"/>
                </a:solidFill>
                <a:latin typeface="Times New Roman" pitchFamily="18" charset="0"/>
                <a:ea typeface="Calibri" pitchFamily="34" charset="0"/>
                <a:cs typeface="Times New Roman" pitchFamily="18" charset="0"/>
              </a:rPr>
              <a:t>2) В конце 19 века; </a:t>
            </a:r>
            <a:endParaRPr lang="ru-RU" sz="2800" dirty="0" smtClean="0">
              <a:solidFill>
                <a:srgbClr val="FFC000"/>
              </a:solidFill>
              <a:latin typeface="Arial" pitchFamily="34" charset="0"/>
            </a:endParaRPr>
          </a:p>
          <a:p>
            <a:pPr marL="514350" indent="-514350" defTabSz="914400">
              <a:spcBef>
                <a:spcPct val="0"/>
              </a:spcBef>
              <a:spcAft>
                <a:spcPct val="0"/>
              </a:spcAft>
              <a:buClrTx/>
              <a:buFont typeface="Wingdings 2" charset="2"/>
              <a:buNone/>
              <a:defRPr/>
            </a:pPr>
            <a:r>
              <a:rPr lang="ru-RU" sz="2800" dirty="0" smtClean="0">
                <a:solidFill>
                  <a:srgbClr val="FFC000"/>
                </a:solidFill>
                <a:latin typeface="Times New Roman" pitchFamily="18" charset="0"/>
                <a:ea typeface="Calibri" pitchFamily="34" charset="0"/>
                <a:cs typeface="Times New Roman" pitchFamily="18" charset="0"/>
              </a:rPr>
              <a:t>3) В начале 20 века.</a:t>
            </a:r>
          </a:p>
          <a:p>
            <a:pPr marL="514350" indent="-514350" defTabSz="914400">
              <a:spcBef>
                <a:spcPct val="0"/>
              </a:spcBef>
              <a:spcAft>
                <a:spcPct val="0"/>
              </a:spcAft>
              <a:buClrTx/>
              <a:buFont typeface="Wingdings 2" charset="2"/>
              <a:buNone/>
              <a:defRPr/>
            </a:pPr>
            <a:endParaRPr lang="ru-RU" sz="2800" dirty="0" smtClean="0">
              <a:solidFill>
                <a:srgbClr val="FFC000"/>
              </a:solidFill>
              <a:latin typeface="Times New Roman" pitchFamily="18" charset="0"/>
              <a:ea typeface="Calibri" pitchFamily="34" charset="0"/>
              <a:cs typeface="Times New Roman" pitchFamily="18" charset="0"/>
            </a:endParaRPr>
          </a:p>
          <a:p>
            <a:pPr marL="0" indent="0" algn="just" defTabSz="914400" eaLnBrk="0" hangingPunct="0">
              <a:spcBef>
                <a:spcPct val="0"/>
              </a:spcBef>
              <a:spcAft>
                <a:spcPct val="0"/>
              </a:spcAft>
              <a:buClrTx/>
              <a:buFont typeface="Wingdings 2" charset="2"/>
              <a:buNone/>
              <a:defRPr/>
            </a:pPr>
            <a:r>
              <a:rPr lang="ru-RU" sz="2000" b="1" dirty="0" smtClean="0">
                <a:solidFill>
                  <a:srgbClr val="FFC000"/>
                </a:solidFill>
                <a:latin typeface="Times New Roman" pitchFamily="18" charset="0"/>
                <a:cs typeface="Times New Roman" pitchFamily="18" charset="0"/>
              </a:rPr>
              <a:t>Оказывается, регулировать движение с помощью механического прибора начали уже 140 лет назад. Первый светофор стоял в центре города на столбе высотой 6 метров. Управлял им специально приставленный человек. У нас в стране первый светофор появился в 1929 году в Москве. Он был похож на круглые часы с тремя секторами – красным, желтым и зеленым. А регулировщик вручную поворачивал стрелку, устанавливая ее на нужный цвет.</a:t>
            </a:r>
          </a:p>
          <a:p>
            <a:pPr marL="0" indent="0" algn="just" defTabSz="914400" eaLnBrk="0" hangingPunct="0">
              <a:spcBef>
                <a:spcPct val="0"/>
              </a:spcBef>
              <a:spcAft>
                <a:spcPct val="0"/>
              </a:spcAft>
              <a:buClrTx/>
              <a:buFont typeface="Wingdings 2" charset="2"/>
              <a:buNone/>
              <a:defRPr/>
            </a:pPr>
            <a:r>
              <a:rPr lang="ru-RU" sz="2000" b="1"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В конце 19 века.</a:t>
            </a:r>
          </a:p>
          <a:p>
            <a:pPr marL="0" indent="0" defTabSz="914400" eaLnBrk="0" hangingPunct="0">
              <a:spcBef>
                <a:spcPct val="0"/>
              </a:spcBef>
              <a:spcAft>
                <a:spcPct val="0"/>
              </a:spcAft>
              <a:buClrTx/>
              <a:buFontTx/>
              <a:buNone/>
              <a:defRPr/>
            </a:pPr>
            <a:endParaRPr lang="ru-RU" sz="2800" dirty="0" smtClean="0">
              <a:solidFill>
                <a:srgbClr val="FFC000"/>
              </a:solidFill>
              <a:latin typeface="Arial" pitchFamily="34" charset="0"/>
            </a:endParaRP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xEl>
                                              <p:pRg st="3" end="3"/>
                                            </p:txEl>
                                          </p:spTgt>
                                        </p:tgtEl>
                                        <p:attrNameLst>
                                          <p:attrName>style.visibility</p:attrName>
                                        </p:attrNameLst>
                                      </p:cBhvr>
                                      <p:to>
                                        <p:strVal val="visible"/>
                                      </p:to>
                                    </p:set>
                                    <p:anim calcmode="lin" valueType="num">
                                      <p:cBhvr additive="base">
                                        <p:cTn id="13"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
                                            <p:txEl>
                                              <p:pRg st="3" end="3"/>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4">
                                            <p:txEl>
                                              <p:pRg st="4" end="4"/>
                                            </p:txEl>
                                          </p:spTgt>
                                        </p:tgtEl>
                                        <p:attrNameLst>
                                          <p:attrName>style.visibility</p:attrName>
                                        </p:attrNameLst>
                                      </p:cBhvr>
                                      <p:to>
                                        <p:strVal val="visible"/>
                                      </p:to>
                                    </p:set>
                                    <p:anim calcmode="lin" valueType="num">
                                      <p:cBhvr additive="base">
                                        <p:cTn id="17" dur="500" fill="hold"/>
                                        <p:tgtEl>
                                          <p:spTgt spid="14">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4">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4">
                                            <p:txEl>
                                              <p:pRg st="5" end="5"/>
                                            </p:txEl>
                                          </p:spTgt>
                                        </p:tgtEl>
                                        <p:attrNameLst>
                                          <p:attrName>style.visibility</p:attrName>
                                        </p:attrNameLst>
                                      </p:cBhvr>
                                      <p:to>
                                        <p:strVal val="visible"/>
                                      </p:to>
                                    </p:set>
                                    <p:anim calcmode="lin" valueType="num">
                                      <p:cBhvr additive="base">
                                        <p:cTn id="21" dur="500" fill="hold"/>
                                        <p:tgtEl>
                                          <p:spTgt spid="14">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4">
                                            <p:txEl>
                                              <p:pRg st="7" end="7"/>
                                            </p:txEl>
                                          </p:spTgt>
                                        </p:tgtEl>
                                        <p:attrNameLst>
                                          <p:attrName>style.visibility</p:attrName>
                                        </p:attrNameLst>
                                      </p:cBhvr>
                                      <p:to>
                                        <p:strVal val="visible"/>
                                      </p:to>
                                    </p:set>
                                    <p:animEffect transition="in" filter="blinds(horizontal)">
                                      <p:cBhvr>
                                        <p:cTn id="27" dur="5000"/>
                                        <p:tgtEl>
                                          <p:spTgt spid="14">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14">
                                            <p:txEl>
                                              <p:pRg st="8" end="8"/>
                                            </p:txEl>
                                          </p:spTgt>
                                        </p:tgtEl>
                                        <p:attrNameLst>
                                          <p:attrName>style.visibility</p:attrName>
                                        </p:attrNameLst>
                                      </p:cBhvr>
                                      <p:to>
                                        <p:strVal val="visible"/>
                                      </p:to>
                                    </p:set>
                                    <p:animEffect transition="in" filter="checkerboard(across)">
                                      <p:cBhvr>
                                        <p:cTn id="32" dur="500"/>
                                        <p:tgtEl>
                                          <p:spTgt spid="1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984250" y="404813"/>
          <a:ext cx="7509164" cy="831273"/>
        </p:xfrm>
        <a:graphic>
          <a:graphicData uri="http://schemas.openxmlformats.org/drawingml/2006/table">
            <a:tbl>
              <a:tblPr/>
              <a:tblGrid>
                <a:gridCol w="7509164"/>
              </a:tblGrid>
              <a:tr h="831273">
                <a:tc>
                  <a:txBody>
                    <a:bodyPr/>
                    <a:lstStyle/>
                    <a:p>
                      <a:pPr algn="ctr"/>
                      <a:r>
                        <a:rPr lang="ru-RU" sz="3600" b="1" dirty="0" smtClean="0">
                          <a:solidFill>
                            <a:schemeClr val="tx1"/>
                          </a:solidFill>
                          <a:effectLst/>
                          <a:latin typeface="Cambria" panose="02040503050406030204" pitchFamily="18" charset="0"/>
                          <a:ea typeface="Calibri"/>
                          <a:cs typeface="Times New Roman"/>
                        </a:rPr>
                        <a:t> Первый светофор</a:t>
                      </a:r>
                      <a:endParaRPr lang="ru-RU" sz="3600" dirty="0">
                        <a:solidFill>
                          <a:schemeClr val="tx1"/>
                        </a:solidFill>
                        <a:latin typeface="Cambria" panose="02040503050406030204" pitchFamily="18" charset="0"/>
                      </a:endParaRP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r>
            </a:tbl>
          </a:graphicData>
        </a:graphic>
      </p:graphicFrame>
      <p:pic>
        <p:nvPicPr>
          <p:cNvPr id="25602" name="Picture 2"/>
          <p:cNvPicPr>
            <a:picLocks noChangeAspect="1" noChangeArrowheads="1"/>
          </p:cNvPicPr>
          <p:nvPr/>
        </p:nvPicPr>
        <p:blipFill>
          <a:blip r:embed="rId2" cstate="screen"/>
          <a:srcRect/>
          <a:stretch>
            <a:fillRect/>
          </a:stretch>
        </p:blipFill>
        <p:spPr bwMode="auto">
          <a:xfrm>
            <a:off x="2267744" y="1232308"/>
            <a:ext cx="4352880" cy="5437052"/>
          </a:xfrm>
          <a:prstGeom prst="rect">
            <a:avLst/>
          </a:prstGeom>
          <a:ln>
            <a:noFill/>
          </a:ln>
          <a:effectLst>
            <a:softEdge rad="112500"/>
          </a:effectLst>
        </p:spPr>
      </p:pic>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5602"/>
                                        </p:tgtEl>
                                        <p:attrNameLst>
                                          <p:attrName>style.visibility</p:attrName>
                                        </p:attrNameLst>
                                      </p:cBhvr>
                                      <p:to>
                                        <p:strVal val="visible"/>
                                      </p:to>
                                    </p:set>
                                    <p:anim calcmode="lin" valueType="num">
                                      <p:cBhvr additive="base">
                                        <p:cTn id="12" dur="500" fill="hold"/>
                                        <p:tgtEl>
                                          <p:spTgt spid="25602"/>
                                        </p:tgtEl>
                                        <p:attrNameLst>
                                          <p:attrName>ppt_x</p:attrName>
                                        </p:attrNameLst>
                                      </p:cBhvr>
                                      <p:tavLst>
                                        <p:tav tm="0">
                                          <p:val>
                                            <p:strVal val="#ppt_x"/>
                                          </p:val>
                                        </p:tav>
                                        <p:tav tm="100000">
                                          <p:val>
                                            <p:strVal val="#ppt_x"/>
                                          </p:val>
                                        </p:tav>
                                      </p:tavLst>
                                    </p:anim>
                                    <p:anim calcmode="lin" valueType="num">
                                      <p:cBhvr additive="base">
                                        <p:cTn id="13" dur="500" fill="hold"/>
                                        <p:tgtEl>
                                          <p:spTgt spid="256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984250" y="404813"/>
          <a:ext cx="7509164" cy="944880"/>
        </p:xfrm>
        <a:graphic>
          <a:graphicData uri="http://schemas.openxmlformats.org/drawingml/2006/table">
            <a:tbl>
              <a:tblPr/>
              <a:tblGrid>
                <a:gridCol w="7509164"/>
              </a:tblGrid>
              <a:tr h="831273">
                <a:tc>
                  <a:txBody>
                    <a:bodyPr/>
                    <a:lstStyle/>
                    <a:p>
                      <a:r>
                        <a:rPr lang="ru-RU" sz="2800" b="1" dirty="0" smtClean="0">
                          <a:solidFill>
                            <a:schemeClr val="tx1"/>
                          </a:solidFill>
                          <a:effectLst/>
                          <a:latin typeface="Cambria" panose="02040503050406030204" pitchFamily="18" charset="0"/>
                          <a:cs typeface="Times New Roman"/>
                        </a:rPr>
                        <a:t>4.</a:t>
                      </a:r>
                      <a:r>
                        <a:rPr lang="ru-RU" sz="2800" b="1" baseline="0" dirty="0" smtClean="0">
                          <a:solidFill>
                            <a:schemeClr val="tx1"/>
                          </a:solidFill>
                          <a:effectLst/>
                          <a:latin typeface="Cambria" panose="02040503050406030204" pitchFamily="18" charset="0"/>
                          <a:cs typeface="Times New Roman"/>
                        </a:rPr>
                        <a:t> Откуда во всем мире появилось правостороннее движение?</a:t>
                      </a:r>
                      <a:endParaRPr lang="ru-RU" sz="2800" dirty="0">
                        <a:solidFill>
                          <a:schemeClr val="tx1"/>
                        </a:solidFill>
                        <a:latin typeface="Cambria" panose="02040503050406030204" pitchFamily="18" charset="0"/>
                      </a:endParaRP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r>
            </a:tbl>
          </a:graphicData>
        </a:graphic>
      </p:graphicFrame>
      <p:sp>
        <p:nvSpPr>
          <p:cNvPr id="9" name="Содержимое 4"/>
          <p:cNvSpPr txBox="1">
            <a:spLocks/>
          </p:cNvSpPr>
          <p:nvPr/>
        </p:nvSpPr>
        <p:spPr>
          <a:xfrm>
            <a:off x="0" y="1341438"/>
            <a:ext cx="7308850" cy="5072062"/>
          </a:xfrm>
          <a:prstGeom prst="rect">
            <a:avLst/>
          </a:prstGeom>
        </p:spPr>
        <p:txBody>
          <a:bodyPr>
            <a:normAutofit/>
          </a:bodyPr>
          <a:lstStyle/>
          <a:p>
            <a:endParaRPr lang="ru-RU" sz="2400">
              <a:latin typeface="Cambria" pitchFamily="18" charset="0"/>
            </a:endParaRPr>
          </a:p>
          <a:p>
            <a:r>
              <a:rPr lang="ru-RU" sz="2400">
                <a:solidFill>
                  <a:srgbClr val="FFC000"/>
                </a:solidFill>
                <a:latin typeface="Cambria" pitchFamily="18" charset="0"/>
              </a:rPr>
              <a:t>1) Связано с физиологией человека;</a:t>
            </a:r>
          </a:p>
          <a:p>
            <a:r>
              <a:rPr lang="ru-RU" sz="2400">
                <a:solidFill>
                  <a:srgbClr val="FFC000"/>
                </a:solidFill>
                <a:latin typeface="Cambria" pitchFamily="18" charset="0"/>
              </a:rPr>
              <a:t> 2) Появилось с возникновением транспорта;</a:t>
            </a:r>
          </a:p>
          <a:p>
            <a:r>
              <a:rPr lang="ru-RU" sz="2400">
                <a:solidFill>
                  <a:srgbClr val="FFC000"/>
                </a:solidFill>
                <a:latin typeface="Cambria" pitchFamily="18" charset="0"/>
              </a:rPr>
              <a:t> 3) Определено каким-то законом.</a:t>
            </a:r>
          </a:p>
          <a:p>
            <a:endParaRPr lang="ru-RU" sz="2400">
              <a:solidFill>
                <a:srgbClr val="FFC000"/>
              </a:solidFill>
              <a:latin typeface="Cambria" pitchFamily="18" charset="0"/>
            </a:endParaRPr>
          </a:p>
          <a:p>
            <a:r>
              <a:rPr lang="ru-RU" sz="2400">
                <a:latin typeface="Cambria" pitchFamily="18" charset="0"/>
              </a:rPr>
              <a:t>Связано с физиологией человека.  Еще в древности первобытный человек идя по тропинке в лесу, защищая себя от опасности, нес дубинку в правой руке и если встречал кого то, то отступал вправо, чтобы в момент  опасности  ударить.</a:t>
            </a:r>
            <a:endParaRPr lang="ru-RU" sz="2400">
              <a:solidFill>
                <a:srgbClr val="FFC000"/>
              </a:solidFill>
              <a:latin typeface="Cambria" pitchFamily="18" charset="0"/>
            </a:endParaRPr>
          </a:p>
          <a:p>
            <a:pPr>
              <a:spcBef>
                <a:spcPct val="20000"/>
              </a:spcBef>
              <a:spcAft>
                <a:spcPts val="600"/>
              </a:spcAft>
              <a:buClr>
                <a:schemeClr val="tx2"/>
              </a:buClr>
              <a:buFont typeface="Wingdings 2" pitchFamily="18" charset="2"/>
              <a:buChar char=""/>
            </a:pPr>
            <a:endParaRPr lang="ru-RU">
              <a:latin typeface="Cambria" pitchFamily="18" charset="0"/>
            </a:endParaRPr>
          </a:p>
        </p:txBody>
      </p:sp>
      <p:pic>
        <p:nvPicPr>
          <p:cNvPr id="2050" name="Picture 2"/>
          <p:cNvPicPr>
            <a:picLocks noChangeAspect="1" noChangeArrowheads="1"/>
          </p:cNvPicPr>
          <p:nvPr/>
        </p:nvPicPr>
        <p:blipFill>
          <a:blip r:embed="rId2" cstate="screen"/>
          <a:srcRect/>
          <a:stretch>
            <a:fillRect/>
          </a:stretch>
        </p:blipFill>
        <p:spPr bwMode="auto">
          <a:xfrm>
            <a:off x="6875463" y="4365625"/>
            <a:ext cx="2095500" cy="2492375"/>
          </a:xfrm>
          <a:prstGeom prst="rect">
            <a:avLst/>
          </a:prstGeom>
          <a:noFill/>
          <a:ln w="9525">
            <a:noFill/>
            <a:miter lim="800000"/>
            <a:headEnd/>
            <a:tailEnd/>
          </a:ln>
        </p:spPr>
      </p:pic>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Effect transition="in" filter="blinds(horizontal)">
                                      <p:cBhvr>
                                        <p:cTn id="13" dur="500"/>
                                        <p:tgtEl>
                                          <p:spTgt spid="9">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9">
                                            <p:txEl>
                                              <p:pRg st="2" end="2"/>
                                            </p:txEl>
                                          </p:spTgt>
                                        </p:tgtEl>
                                        <p:attrNameLst>
                                          <p:attrName>style.visibility</p:attrName>
                                        </p:attrNameLst>
                                      </p:cBhvr>
                                      <p:to>
                                        <p:strVal val="visible"/>
                                      </p:to>
                                    </p:set>
                                    <p:animEffect transition="in" filter="blinds(horizontal)">
                                      <p:cBhvr>
                                        <p:cTn id="18" dur="500"/>
                                        <p:tgtEl>
                                          <p:spTgt spid="9">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9">
                                            <p:txEl>
                                              <p:pRg st="3" end="3"/>
                                            </p:txEl>
                                          </p:spTgt>
                                        </p:tgtEl>
                                        <p:attrNameLst>
                                          <p:attrName>style.visibility</p:attrName>
                                        </p:attrNameLst>
                                      </p:cBhvr>
                                      <p:to>
                                        <p:strVal val="visible"/>
                                      </p:to>
                                    </p:set>
                                    <p:animEffect transition="in" filter="blinds(horizontal)">
                                      <p:cBhvr>
                                        <p:cTn id="23" dur="500"/>
                                        <p:tgtEl>
                                          <p:spTgt spid="9">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9">
                                            <p:txEl>
                                              <p:pRg st="5" end="5"/>
                                            </p:txEl>
                                          </p:spTgt>
                                        </p:tgtEl>
                                        <p:attrNameLst>
                                          <p:attrName>style.visibility</p:attrName>
                                        </p:attrNameLst>
                                      </p:cBhvr>
                                      <p:to>
                                        <p:strVal val="visible"/>
                                      </p:to>
                                    </p:set>
                                    <p:animEffect transition="in" filter="blinds(horizontal)">
                                      <p:cBhvr>
                                        <p:cTn id="28" dur="500"/>
                                        <p:tgtEl>
                                          <p:spTgt spid="9">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9">
                                            <p:txEl>
                                              <p:pRg st="1" end="1"/>
                                            </p:txEl>
                                          </p:spTgt>
                                        </p:tgtEl>
                                        <p:attrNameLst>
                                          <p:attrName>style.visibility</p:attrName>
                                        </p:attrNameLst>
                                      </p:cBhvr>
                                      <p:to>
                                        <p:strVal val="visible"/>
                                      </p:to>
                                    </p:set>
                                    <p:anim calcmode="lin" valueType="num">
                                      <p:cBhvr additive="base">
                                        <p:cTn id="3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9">
                                            <p:txEl>
                                              <p:pRg st="1" end="1"/>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9">
                                            <p:txEl>
                                              <p:pRg st="2" end="2"/>
                                            </p:txEl>
                                          </p:spTgt>
                                        </p:tgtEl>
                                        <p:attrNameLst>
                                          <p:attrName>style.visibility</p:attrName>
                                        </p:attrNameLst>
                                      </p:cBhvr>
                                      <p:to>
                                        <p:strVal val="visible"/>
                                      </p:to>
                                    </p:set>
                                    <p:anim calcmode="lin" valueType="num">
                                      <p:cBhvr additive="base">
                                        <p:cTn id="37"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2" end="2"/>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9">
                                            <p:txEl>
                                              <p:pRg st="3" end="3"/>
                                            </p:txEl>
                                          </p:spTgt>
                                        </p:tgtEl>
                                        <p:attrNameLst>
                                          <p:attrName>style.visibility</p:attrName>
                                        </p:attrNameLst>
                                      </p:cBhvr>
                                      <p:to>
                                        <p:strVal val="visible"/>
                                      </p:to>
                                    </p:set>
                                    <p:anim calcmode="lin" valueType="num">
                                      <p:cBhvr additive="base">
                                        <p:cTn id="41"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par>
                          <p:cTn id="43" fill="hold">
                            <p:stCondLst>
                              <p:cond delay="500"/>
                            </p:stCondLst>
                            <p:childTnLst>
                              <p:par>
                                <p:cTn id="44" presetID="2" presetClass="entr" presetSubtype="4" fill="hold" nodeType="afterEffect">
                                  <p:stCondLst>
                                    <p:cond delay="0"/>
                                  </p:stCondLst>
                                  <p:childTnLst>
                                    <p:set>
                                      <p:cBhvr>
                                        <p:cTn id="45" dur="1" fill="hold">
                                          <p:stCondLst>
                                            <p:cond delay="0"/>
                                          </p:stCondLst>
                                        </p:cTn>
                                        <p:tgtEl>
                                          <p:spTgt spid="2050"/>
                                        </p:tgtEl>
                                        <p:attrNameLst>
                                          <p:attrName>style.visibility</p:attrName>
                                        </p:attrNameLst>
                                      </p:cBhvr>
                                      <p:to>
                                        <p:strVal val="visible"/>
                                      </p:to>
                                    </p:set>
                                    <p:anim calcmode="lin" valueType="num">
                                      <p:cBhvr additive="base">
                                        <p:cTn id="46" dur="500" fill="hold"/>
                                        <p:tgtEl>
                                          <p:spTgt spid="2050"/>
                                        </p:tgtEl>
                                        <p:attrNameLst>
                                          <p:attrName>ppt_x</p:attrName>
                                        </p:attrNameLst>
                                      </p:cBhvr>
                                      <p:tavLst>
                                        <p:tav tm="0">
                                          <p:val>
                                            <p:strVal val="#ppt_x"/>
                                          </p:val>
                                        </p:tav>
                                        <p:tav tm="100000">
                                          <p:val>
                                            <p:strVal val="#ppt_x"/>
                                          </p:val>
                                        </p:tav>
                                      </p:tavLst>
                                    </p:anim>
                                    <p:anim calcmode="lin" valueType="num">
                                      <p:cBhvr additive="base">
                                        <p:cTn id="47"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984250" y="404813"/>
          <a:ext cx="7509164" cy="944880"/>
        </p:xfrm>
        <a:graphic>
          <a:graphicData uri="http://schemas.openxmlformats.org/drawingml/2006/table">
            <a:tbl>
              <a:tblPr/>
              <a:tblGrid>
                <a:gridCol w="7509164"/>
              </a:tblGrid>
              <a:tr h="831273">
                <a:tc>
                  <a:txBody>
                    <a:bodyPr/>
                    <a:lstStyle/>
                    <a:p>
                      <a:r>
                        <a:rPr lang="ru-RU" sz="2800" b="1" dirty="0" smtClean="0">
                          <a:solidFill>
                            <a:schemeClr val="tx1"/>
                          </a:solidFill>
                          <a:effectLst/>
                          <a:latin typeface="Cambria" panose="02040503050406030204" pitchFamily="18" charset="0"/>
                          <a:cs typeface="Times New Roman"/>
                        </a:rPr>
                        <a:t>5. Где и кем впервые введены правила дорожного движения?</a:t>
                      </a:r>
                      <a:endParaRPr lang="ru-RU" sz="2800" dirty="0">
                        <a:solidFill>
                          <a:schemeClr val="tx1"/>
                        </a:solidFill>
                        <a:latin typeface="Cambria" panose="02040503050406030204" pitchFamily="18" charset="0"/>
                      </a:endParaRP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r>
            </a:tbl>
          </a:graphicData>
        </a:graphic>
      </p:graphicFrame>
      <p:sp>
        <p:nvSpPr>
          <p:cNvPr id="9" name="Содержимое 4"/>
          <p:cNvSpPr txBox="1">
            <a:spLocks/>
          </p:cNvSpPr>
          <p:nvPr/>
        </p:nvSpPr>
        <p:spPr>
          <a:xfrm>
            <a:off x="0" y="1341438"/>
            <a:ext cx="8786813" cy="5072062"/>
          </a:xfrm>
          <a:prstGeom prst="rect">
            <a:avLst/>
          </a:prstGeom>
        </p:spPr>
        <p:txBody>
          <a:bodyPr>
            <a:normAutofit/>
          </a:bodyPr>
          <a:lstStyle/>
          <a:p>
            <a:endParaRPr lang="ru-RU" sz="2400">
              <a:latin typeface="Cambria" pitchFamily="18" charset="0"/>
            </a:endParaRPr>
          </a:p>
          <a:p>
            <a:r>
              <a:rPr lang="ru-RU" sz="2400">
                <a:solidFill>
                  <a:srgbClr val="FFC000"/>
                </a:solidFill>
                <a:latin typeface="Cambria" pitchFamily="18" charset="0"/>
              </a:rPr>
              <a:t> 1) Юлием Цезарем в Древнем Риме; </a:t>
            </a:r>
          </a:p>
          <a:p>
            <a:r>
              <a:rPr lang="ru-RU" sz="2400">
                <a:solidFill>
                  <a:srgbClr val="FFC000"/>
                </a:solidFill>
                <a:latin typeface="Cambria" pitchFamily="18" charset="0"/>
              </a:rPr>
              <a:t> 2) В Германии с появлением первого автомобиля с бензиновым двигателем Даймлера;</a:t>
            </a:r>
          </a:p>
          <a:p>
            <a:r>
              <a:rPr lang="ru-RU" sz="2400">
                <a:solidFill>
                  <a:srgbClr val="FFC000"/>
                </a:solidFill>
                <a:latin typeface="Cambria" pitchFamily="18" charset="0"/>
              </a:rPr>
              <a:t>  3) Во Франции с появлением первого парового автомобиля..</a:t>
            </a:r>
          </a:p>
          <a:p>
            <a:endParaRPr lang="ru-RU" sz="2400">
              <a:solidFill>
                <a:srgbClr val="FFC000"/>
              </a:solidFill>
              <a:latin typeface="Cambria" pitchFamily="18" charset="0"/>
            </a:endParaRPr>
          </a:p>
          <a:p>
            <a:r>
              <a:rPr lang="ru-RU" sz="2800">
                <a:latin typeface="Cambria" pitchFamily="18" charset="0"/>
              </a:rPr>
              <a:t>Юлием Цезарем в Древнем Риме. </a:t>
            </a:r>
          </a:p>
          <a:p>
            <a:r>
              <a:rPr lang="ru-RU" sz="2800">
                <a:latin typeface="Cambria" pitchFamily="18" charset="0"/>
              </a:rPr>
              <a:t>Они помогали регулировать движение по улицам городов. Некоторые из этих правил дошли до наших дней. Например, уже в те давние времена на многих улицах было разрешено только одностороннее движение.</a:t>
            </a:r>
            <a:endParaRPr lang="ru-RU" sz="2800">
              <a:solidFill>
                <a:srgbClr val="FFC000"/>
              </a:solidFill>
              <a:latin typeface="Cambria" pitchFamily="18" charset="0"/>
            </a:endParaRPr>
          </a:p>
          <a:p>
            <a:pPr>
              <a:spcBef>
                <a:spcPct val="20000"/>
              </a:spcBef>
              <a:spcAft>
                <a:spcPts val="600"/>
              </a:spcAft>
              <a:buClr>
                <a:schemeClr val="tx2"/>
              </a:buClr>
              <a:buFont typeface="Wingdings 2" pitchFamily="18" charset="2"/>
              <a:buChar char=""/>
            </a:pPr>
            <a:endParaRPr lang="ru-RU">
              <a:latin typeface="Cambria" pitchFamily="18" charset="0"/>
            </a:endParaRP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Effect transition="in" filter="blinds(horizontal)">
                                      <p:cBhvr>
                                        <p:cTn id="13" dur="500"/>
                                        <p:tgtEl>
                                          <p:spTgt spid="9">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9">
                                            <p:txEl>
                                              <p:pRg st="2" end="2"/>
                                            </p:txEl>
                                          </p:spTgt>
                                        </p:tgtEl>
                                        <p:attrNameLst>
                                          <p:attrName>style.visibility</p:attrName>
                                        </p:attrNameLst>
                                      </p:cBhvr>
                                      <p:to>
                                        <p:strVal val="visible"/>
                                      </p:to>
                                    </p:set>
                                    <p:animEffect transition="in" filter="blinds(horizontal)">
                                      <p:cBhvr>
                                        <p:cTn id="18" dur="500"/>
                                        <p:tgtEl>
                                          <p:spTgt spid="9">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9">
                                            <p:txEl>
                                              <p:pRg st="3" end="3"/>
                                            </p:txEl>
                                          </p:spTgt>
                                        </p:tgtEl>
                                        <p:attrNameLst>
                                          <p:attrName>style.visibility</p:attrName>
                                        </p:attrNameLst>
                                      </p:cBhvr>
                                      <p:to>
                                        <p:strVal val="visible"/>
                                      </p:to>
                                    </p:set>
                                    <p:animEffect transition="in" filter="blinds(horizontal)">
                                      <p:cBhvr>
                                        <p:cTn id="23" dur="500"/>
                                        <p:tgtEl>
                                          <p:spTgt spid="9">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9">
                                            <p:txEl>
                                              <p:pRg st="5" end="5"/>
                                            </p:txEl>
                                          </p:spTgt>
                                        </p:tgtEl>
                                        <p:attrNameLst>
                                          <p:attrName>style.visibility</p:attrName>
                                        </p:attrNameLst>
                                      </p:cBhvr>
                                      <p:to>
                                        <p:strVal val="visible"/>
                                      </p:to>
                                    </p:set>
                                    <p:animEffect transition="in" filter="blinds(horizontal)">
                                      <p:cBhvr>
                                        <p:cTn id="28" dur="500"/>
                                        <p:tgtEl>
                                          <p:spTgt spid="9">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9">
                                            <p:txEl>
                                              <p:pRg st="6" end="6"/>
                                            </p:txEl>
                                          </p:spTgt>
                                        </p:tgtEl>
                                        <p:attrNameLst>
                                          <p:attrName>style.visibility</p:attrName>
                                        </p:attrNameLst>
                                      </p:cBhvr>
                                      <p:to>
                                        <p:strVal val="visible"/>
                                      </p:to>
                                    </p:set>
                                    <p:animEffect transition="in" filter="blinds(horizontal)">
                                      <p:cBhvr>
                                        <p:cTn id="33" dur="500"/>
                                        <p:tgtEl>
                                          <p:spTgt spid="9">
                                            <p:txEl>
                                              <p:pRg st="6" end="6"/>
                                            </p:txEl>
                                          </p:spTgt>
                                        </p:tgtEl>
                                      </p:cBhvr>
                                    </p:animEffect>
                                  </p:childTnLst>
                                </p:cTn>
                              </p:par>
                              <p:par>
                                <p:cTn id="34" presetID="2" presetClass="entr" presetSubtype="4" fill="hold" nodeType="withEffect">
                                  <p:stCondLst>
                                    <p:cond delay="0"/>
                                  </p:stCondLst>
                                  <p:childTnLst>
                                    <p:set>
                                      <p:cBhvr>
                                        <p:cTn id="35" dur="1" fill="hold">
                                          <p:stCondLst>
                                            <p:cond delay="0"/>
                                          </p:stCondLst>
                                        </p:cTn>
                                        <p:tgtEl>
                                          <p:spTgt spid="9">
                                            <p:txEl>
                                              <p:pRg st="1" end="1"/>
                                            </p:txEl>
                                          </p:spTgt>
                                        </p:tgtEl>
                                        <p:attrNameLst>
                                          <p:attrName>style.visibility</p:attrName>
                                        </p:attrNameLst>
                                      </p:cBhvr>
                                      <p:to>
                                        <p:strVal val="visible"/>
                                      </p:to>
                                    </p:set>
                                    <p:anim calcmode="lin" valueType="num">
                                      <p:cBhvr additive="base">
                                        <p:cTn id="36"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9">
                                            <p:txEl>
                                              <p:pRg st="1" end="1"/>
                                            </p:txEl>
                                          </p:spTgt>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9">
                                            <p:txEl>
                                              <p:pRg st="3" end="3"/>
                                            </p:txEl>
                                          </p:spTgt>
                                        </p:tgtEl>
                                        <p:attrNameLst>
                                          <p:attrName>style.visibility</p:attrName>
                                        </p:attrNameLst>
                                      </p:cBhvr>
                                      <p:to>
                                        <p:strVal val="visible"/>
                                      </p:to>
                                    </p:set>
                                    <p:anim calcmode="lin" valueType="num">
                                      <p:cBhvr additive="base">
                                        <p:cTn id="40"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984250" y="404813"/>
          <a:ext cx="7508875" cy="944562"/>
        </p:xfrm>
        <a:graphic>
          <a:graphicData uri="http://schemas.openxmlformats.org/drawingml/2006/table">
            <a:tbl>
              <a:tblPr/>
              <a:tblGrid>
                <a:gridCol w="7509164"/>
              </a:tblGrid>
              <a:tr h="831273">
                <a:tc>
                  <a:txBody>
                    <a:bodyPr/>
                    <a:lstStyle/>
                    <a:p>
                      <a:r>
                        <a:rPr lang="ru-RU" sz="2800" b="1" dirty="0" smtClean="0">
                          <a:solidFill>
                            <a:schemeClr val="tx1"/>
                          </a:solidFill>
                          <a:effectLst/>
                          <a:latin typeface="Cambria" panose="02040503050406030204" pitchFamily="18" charset="0"/>
                          <a:cs typeface="Times New Roman"/>
                        </a:rPr>
                        <a:t>6. Когда был придуман первый автомобиль?</a:t>
                      </a:r>
                      <a:endParaRPr lang="ru-RU" sz="2800" dirty="0">
                        <a:solidFill>
                          <a:schemeClr val="tx1"/>
                        </a:solidFill>
                        <a:latin typeface="Cambria" panose="02040503050406030204" pitchFamily="18" charset="0"/>
                      </a:endParaRP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r>
            </a:tbl>
          </a:graphicData>
        </a:graphic>
      </p:graphicFrame>
      <p:sp>
        <p:nvSpPr>
          <p:cNvPr id="9" name="Содержимое 4"/>
          <p:cNvSpPr txBox="1">
            <a:spLocks/>
          </p:cNvSpPr>
          <p:nvPr/>
        </p:nvSpPr>
        <p:spPr bwMode="auto">
          <a:xfrm>
            <a:off x="250825" y="1341438"/>
            <a:ext cx="8535988" cy="5111750"/>
          </a:xfrm>
          <a:prstGeom prst="rect">
            <a:avLst/>
          </a:prstGeom>
          <a:noFill/>
          <a:ln w="9525">
            <a:noFill/>
            <a:miter lim="800000"/>
            <a:headEnd/>
            <a:tailEnd/>
          </a:ln>
        </p:spPr>
        <p:txBody>
          <a:bodyPr/>
          <a:lstStyle/>
          <a:p>
            <a:endParaRPr lang="ru-RU" sz="2400">
              <a:latin typeface="Cambria" pitchFamily="18" charset="0"/>
            </a:endParaRPr>
          </a:p>
          <a:p>
            <a:r>
              <a:rPr lang="ru-RU" sz="2400">
                <a:solidFill>
                  <a:srgbClr val="FFC000"/>
                </a:solidFill>
                <a:latin typeface="Cambria" pitchFamily="18" charset="0"/>
              </a:rPr>
              <a:t> 1) В 18 веке.	</a:t>
            </a:r>
          </a:p>
          <a:p>
            <a:r>
              <a:rPr lang="ru-RU" sz="2400">
                <a:solidFill>
                  <a:srgbClr val="FFC000"/>
                </a:solidFill>
                <a:latin typeface="Cambria" pitchFamily="18" charset="0"/>
              </a:rPr>
              <a:t> 2) В 16 веке. </a:t>
            </a:r>
          </a:p>
          <a:p>
            <a:r>
              <a:rPr lang="ru-RU" sz="2400">
                <a:solidFill>
                  <a:srgbClr val="FFC000"/>
                </a:solidFill>
                <a:latin typeface="Cambria" pitchFamily="18" charset="0"/>
              </a:rPr>
              <a:t> 3) В 20 веке.</a:t>
            </a:r>
          </a:p>
          <a:p>
            <a:endParaRPr lang="ru-RU" sz="2400">
              <a:solidFill>
                <a:srgbClr val="FFC000"/>
              </a:solidFill>
              <a:latin typeface="Cambria" pitchFamily="18" charset="0"/>
            </a:endParaRPr>
          </a:p>
          <a:p>
            <a:r>
              <a:rPr lang="ru-RU" sz="2800">
                <a:latin typeface="Cambria" pitchFamily="18" charset="0"/>
              </a:rPr>
              <a:t>Первым автомобилем считается паровая машина, которую придумали французы в 1769 году, она представляла собой трех колесную телегу с паровым котлом. Ездить на ней было очень опасно, котел мог взорваться (18 век)</a:t>
            </a:r>
            <a:endParaRPr lang="ru-RU">
              <a:latin typeface="Cambria" pitchFamily="18" charset="0"/>
            </a:endParaRPr>
          </a:p>
        </p:txBody>
      </p:sp>
      <p:pic>
        <p:nvPicPr>
          <p:cNvPr id="26626" name="Picture 2"/>
          <p:cNvPicPr>
            <a:picLocks noChangeAspect="1" noChangeArrowheads="1"/>
          </p:cNvPicPr>
          <p:nvPr/>
        </p:nvPicPr>
        <p:blipFill>
          <a:blip r:embed="rId2" cstate="screen"/>
          <a:srcRect/>
          <a:stretch>
            <a:fillRect/>
          </a:stretch>
        </p:blipFill>
        <p:spPr bwMode="auto">
          <a:xfrm>
            <a:off x="5935663" y="5056188"/>
            <a:ext cx="3208337" cy="1801812"/>
          </a:xfrm>
          <a:prstGeom prst="rect">
            <a:avLst/>
          </a:prstGeom>
          <a:noFill/>
          <a:ln w="9525">
            <a:noFill/>
            <a:miter lim="800000"/>
            <a:headEnd/>
            <a:tailEnd/>
          </a:ln>
        </p:spPr>
      </p:pic>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 presetClass="entr" presetSubtype="10" fill="hold" nodeType="after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blinds(horizontal)">
                                      <p:cBhvr>
                                        <p:cTn id="12" dur="500"/>
                                        <p:tgtEl>
                                          <p:spTgt spid="9">
                                            <p:txEl>
                                              <p:pRg st="1" end="1"/>
                                            </p:txEl>
                                          </p:spTgt>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9">
                                            <p:txEl>
                                              <p:pRg st="1" end="1"/>
                                            </p:txEl>
                                          </p:spTgt>
                                        </p:tgtEl>
                                        <p:attrNameLst>
                                          <p:attrName>style.visibility</p:attrName>
                                        </p:attrNameLst>
                                      </p:cBhvr>
                                      <p:to>
                                        <p:strVal val="visible"/>
                                      </p:to>
                                    </p:set>
                                    <p:anim calcmode="lin" valueType="num">
                                      <p:cBhvr additive="base">
                                        <p:cTn id="16"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3" presetClass="entr" presetSubtype="10" fill="hold" nodeType="afterEffect">
                                  <p:stCondLst>
                                    <p:cond delay="0"/>
                                  </p:stCondLst>
                                  <p:childTnLst>
                                    <p:set>
                                      <p:cBhvr>
                                        <p:cTn id="20" dur="1" fill="hold">
                                          <p:stCondLst>
                                            <p:cond delay="0"/>
                                          </p:stCondLst>
                                        </p:cTn>
                                        <p:tgtEl>
                                          <p:spTgt spid="9">
                                            <p:txEl>
                                              <p:pRg st="1" end="1"/>
                                            </p:txEl>
                                          </p:spTgt>
                                        </p:tgtEl>
                                        <p:attrNameLst>
                                          <p:attrName>style.visibility</p:attrName>
                                        </p:attrNameLst>
                                      </p:cBhvr>
                                      <p:to>
                                        <p:strVal val="visible"/>
                                      </p:to>
                                    </p:set>
                                    <p:animEffect transition="in" filter="blinds(horizontal)">
                                      <p:cBhvr>
                                        <p:cTn id="21" dur="500"/>
                                        <p:tgtEl>
                                          <p:spTgt spid="9">
                                            <p:txEl>
                                              <p:pRg st="1" end="1"/>
                                            </p:txEl>
                                          </p:spTgt>
                                        </p:tgtEl>
                                      </p:cBhvr>
                                    </p:animEffect>
                                  </p:childTnLst>
                                </p:cTn>
                              </p:par>
                            </p:childTnLst>
                          </p:cTn>
                        </p:par>
                        <p:par>
                          <p:cTn id="22" fill="hold">
                            <p:stCondLst>
                              <p:cond delay="2000"/>
                            </p:stCondLst>
                            <p:childTnLst>
                              <p:par>
                                <p:cTn id="23" presetID="3" presetClass="entr" presetSubtype="10" fill="hold" nodeType="after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animEffect transition="in" filter="blinds(horizontal)">
                                      <p:cBhvr>
                                        <p:cTn id="25" dur="500"/>
                                        <p:tgtEl>
                                          <p:spTgt spid="9">
                                            <p:txEl>
                                              <p:pRg st="2" end="2"/>
                                            </p:txEl>
                                          </p:spTgt>
                                        </p:tgtEl>
                                      </p:cBhvr>
                                    </p:animEffect>
                                  </p:childTnLst>
                                </p:cTn>
                              </p:par>
                            </p:childTnLst>
                          </p:cTn>
                        </p:par>
                        <p:par>
                          <p:cTn id="26" fill="hold">
                            <p:stCondLst>
                              <p:cond delay="2500"/>
                            </p:stCondLst>
                            <p:childTnLst>
                              <p:par>
                                <p:cTn id="27" presetID="3" presetClass="entr" presetSubtype="10" fill="hold" nodeType="afterEffect">
                                  <p:stCondLst>
                                    <p:cond delay="0"/>
                                  </p:stCondLst>
                                  <p:childTnLst>
                                    <p:set>
                                      <p:cBhvr>
                                        <p:cTn id="28" dur="1" fill="hold">
                                          <p:stCondLst>
                                            <p:cond delay="0"/>
                                          </p:stCondLst>
                                        </p:cTn>
                                        <p:tgtEl>
                                          <p:spTgt spid="9">
                                            <p:txEl>
                                              <p:pRg st="3" end="3"/>
                                            </p:txEl>
                                          </p:spTgt>
                                        </p:tgtEl>
                                        <p:attrNameLst>
                                          <p:attrName>style.visibility</p:attrName>
                                        </p:attrNameLst>
                                      </p:cBhvr>
                                      <p:to>
                                        <p:strVal val="visible"/>
                                      </p:to>
                                    </p:set>
                                    <p:animEffect transition="in" filter="blinds(horizontal)">
                                      <p:cBhvr>
                                        <p:cTn id="29" dur="500"/>
                                        <p:tgtEl>
                                          <p:spTgt spid="9">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 presetClass="entr" presetSubtype="16" fill="hold" nodeType="clickEffect">
                                  <p:stCondLst>
                                    <p:cond delay="0"/>
                                  </p:stCondLst>
                                  <p:childTnLst>
                                    <p:set>
                                      <p:cBhvr>
                                        <p:cTn id="33" dur="1" fill="hold">
                                          <p:stCondLst>
                                            <p:cond delay="0"/>
                                          </p:stCondLst>
                                        </p:cTn>
                                        <p:tgtEl>
                                          <p:spTgt spid="9">
                                            <p:txEl>
                                              <p:pRg st="5" end="5"/>
                                            </p:txEl>
                                          </p:spTgt>
                                        </p:tgtEl>
                                        <p:attrNameLst>
                                          <p:attrName>style.visibility</p:attrName>
                                        </p:attrNameLst>
                                      </p:cBhvr>
                                      <p:to>
                                        <p:strVal val="visible"/>
                                      </p:to>
                                    </p:set>
                                    <p:animEffect transition="in" filter="box(in)">
                                      <p:cBhvr>
                                        <p:cTn id="34" dur="500"/>
                                        <p:tgtEl>
                                          <p:spTgt spid="9">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26626"/>
                                        </p:tgtEl>
                                        <p:attrNameLst>
                                          <p:attrName>style.visibility</p:attrName>
                                        </p:attrNameLst>
                                      </p:cBhvr>
                                      <p:to>
                                        <p:strVal val="visible"/>
                                      </p:to>
                                    </p:set>
                                    <p:anim calcmode="lin" valueType="num">
                                      <p:cBhvr additive="base">
                                        <p:cTn id="39" dur="500" fill="hold"/>
                                        <p:tgtEl>
                                          <p:spTgt spid="26626"/>
                                        </p:tgtEl>
                                        <p:attrNameLst>
                                          <p:attrName>ppt_x</p:attrName>
                                        </p:attrNameLst>
                                      </p:cBhvr>
                                      <p:tavLst>
                                        <p:tav tm="0">
                                          <p:val>
                                            <p:strVal val="#ppt_x"/>
                                          </p:val>
                                        </p:tav>
                                        <p:tav tm="100000">
                                          <p:val>
                                            <p:strVal val="#ppt_x"/>
                                          </p:val>
                                        </p:tav>
                                      </p:tavLst>
                                    </p:anim>
                                    <p:anim calcmode="lin" valueType="num">
                                      <p:cBhvr additive="base">
                                        <p:cTn id="40" dur="500" fill="hold"/>
                                        <p:tgtEl>
                                          <p:spTgt spid="266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Прямоугольник 1"/>
          <p:cNvSpPr>
            <a:spLocks noChangeArrowheads="1"/>
          </p:cNvSpPr>
          <p:nvPr/>
        </p:nvSpPr>
        <p:spPr bwMode="auto">
          <a:xfrm>
            <a:off x="468313" y="476250"/>
            <a:ext cx="8351837" cy="1077913"/>
          </a:xfrm>
          <a:prstGeom prst="rect">
            <a:avLst/>
          </a:prstGeom>
          <a:noFill/>
          <a:ln w="9525">
            <a:noFill/>
            <a:miter lim="800000"/>
            <a:headEnd/>
            <a:tailEnd/>
          </a:ln>
        </p:spPr>
        <p:txBody>
          <a:bodyPr>
            <a:spAutoFit/>
          </a:bodyPr>
          <a:lstStyle/>
          <a:p>
            <a:pPr algn="ctr"/>
            <a:r>
              <a:rPr lang="ru-RU" sz="3200" b="1">
                <a:latin typeface="Times New Roman" pitchFamily="18" charset="0"/>
                <a:cs typeface="Times New Roman" pitchFamily="18" charset="0"/>
              </a:rPr>
              <a:t>7. Кто придумал первый автомобиль на бензине?</a:t>
            </a:r>
            <a:endParaRPr lang="ru-RU" sz="3200">
              <a:latin typeface="Times New Roman" pitchFamily="18" charset="0"/>
              <a:cs typeface="Times New Roman" pitchFamily="18" charset="0"/>
            </a:endParaRPr>
          </a:p>
        </p:txBody>
      </p:sp>
      <p:sp>
        <p:nvSpPr>
          <p:cNvPr id="10243" name="Прямоугольник 2"/>
          <p:cNvSpPr>
            <a:spLocks noChangeArrowheads="1"/>
          </p:cNvSpPr>
          <p:nvPr/>
        </p:nvSpPr>
        <p:spPr bwMode="auto">
          <a:xfrm>
            <a:off x="250825" y="1341438"/>
            <a:ext cx="8353425" cy="1200150"/>
          </a:xfrm>
          <a:prstGeom prst="rect">
            <a:avLst/>
          </a:prstGeom>
          <a:noFill/>
          <a:ln w="9525">
            <a:noFill/>
            <a:miter lim="800000"/>
            <a:headEnd/>
            <a:tailEnd/>
          </a:ln>
        </p:spPr>
        <p:txBody>
          <a:bodyPr>
            <a:spAutoFit/>
          </a:bodyPr>
          <a:lstStyle/>
          <a:p>
            <a:r>
              <a:rPr lang="ru-RU" sz="2400">
                <a:solidFill>
                  <a:srgbClr val="FFC000"/>
                </a:solidFill>
                <a:latin typeface="Cambria" pitchFamily="18" charset="0"/>
                <a:cs typeface="Times New Roman" pitchFamily="18" charset="0"/>
              </a:rPr>
              <a:t>1) Немцы.</a:t>
            </a:r>
          </a:p>
          <a:p>
            <a:r>
              <a:rPr lang="ru-RU" sz="2400">
                <a:solidFill>
                  <a:srgbClr val="FFC000"/>
                </a:solidFill>
                <a:latin typeface="Cambria" pitchFamily="18" charset="0"/>
                <a:cs typeface="Times New Roman" pitchFamily="18" charset="0"/>
              </a:rPr>
              <a:t> 2) Русские.</a:t>
            </a:r>
          </a:p>
          <a:p>
            <a:pPr algn="just"/>
            <a:r>
              <a:rPr lang="ru-RU" sz="2400">
                <a:solidFill>
                  <a:srgbClr val="FFC000"/>
                </a:solidFill>
                <a:latin typeface="Cambria" pitchFamily="18" charset="0"/>
                <a:cs typeface="Times New Roman" pitchFamily="18" charset="0"/>
              </a:rPr>
              <a:t> 3) Англичане.</a:t>
            </a:r>
            <a:endParaRPr lang="ru-RU" sz="2400" b="1">
              <a:solidFill>
                <a:srgbClr val="FFC000"/>
              </a:solidFill>
              <a:latin typeface="Cambria" pitchFamily="18" charset="0"/>
              <a:cs typeface="Times New Roman" pitchFamily="18" charset="0"/>
            </a:endParaRPr>
          </a:p>
        </p:txBody>
      </p:sp>
      <p:sp>
        <p:nvSpPr>
          <p:cNvPr id="4" name="Прямоугольник 3"/>
          <p:cNvSpPr>
            <a:spLocks noChangeArrowheads="1"/>
          </p:cNvSpPr>
          <p:nvPr/>
        </p:nvSpPr>
        <p:spPr bwMode="auto">
          <a:xfrm>
            <a:off x="171450" y="2997200"/>
            <a:ext cx="8864600" cy="3108325"/>
          </a:xfrm>
          <a:prstGeom prst="rect">
            <a:avLst/>
          </a:prstGeom>
          <a:noFill/>
          <a:ln w="9525">
            <a:noFill/>
            <a:miter lim="800000"/>
            <a:headEnd/>
            <a:tailEnd/>
          </a:ln>
        </p:spPr>
        <p:txBody>
          <a:bodyPr>
            <a:spAutoFit/>
          </a:bodyPr>
          <a:lstStyle/>
          <a:p>
            <a:pPr algn="just"/>
            <a:r>
              <a:rPr lang="ru-RU" sz="2800">
                <a:latin typeface="Cambria" pitchFamily="18" charset="0"/>
              </a:rPr>
              <a:t>В 1885 году немецкие изобретали, придумали автомобиль, работающий на бензине. Вид этого автомобиля был пугающим, от неожиданности люди при виде этого чуда падали в обморок. В некоторых городах ввели обязательным требование, чтобы впереди автомобиля бежал мальчик и предупреждал о том, что сейчас будет ехать автомобиль.</a:t>
            </a:r>
            <a:endParaRPr lang="ru-RU" sz="2800" b="1">
              <a:solidFill>
                <a:srgbClr val="FFFFFF"/>
              </a:solidFill>
              <a:latin typeface="Cambria" pitchFamily="18" charset="0"/>
              <a:cs typeface="Times New Roman" pitchFamily="18" charset="0"/>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Прямоугольник 1"/>
          <p:cNvSpPr>
            <a:spLocks noChangeArrowheads="1"/>
          </p:cNvSpPr>
          <p:nvPr/>
        </p:nvSpPr>
        <p:spPr bwMode="auto">
          <a:xfrm>
            <a:off x="468313" y="476250"/>
            <a:ext cx="8351837" cy="1077913"/>
          </a:xfrm>
          <a:prstGeom prst="rect">
            <a:avLst/>
          </a:prstGeom>
          <a:noFill/>
          <a:ln w="9525">
            <a:noFill/>
            <a:miter lim="800000"/>
            <a:headEnd/>
            <a:tailEnd/>
          </a:ln>
        </p:spPr>
        <p:txBody>
          <a:bodyPr>
            <a:spAutoFit/>
          </a:bodyPr>
          <a:lstStyle/>
          <a:p>
            <a:pPr algn="ctr"/>
            <a:r>
              <a:rPr lang="ru-RU" sz="3200" b="1">
                <a:latin typeface="Times New Roman" pitchFamily="18" charset="0"/>
                <a:cs typeface="Times New Roman" pitchFamily="18" charset="0"/>
              </a:rPr>
              <a:t>8. Кто в России начал реформы по строительству дорог?</a:t>
            </a:r>
            <a:endParaRPr lang="ru-RU" sz="3200">
              <a:latin typeface="Times New Roman" pitchFamily="18" charset="0"/>
              <a:cs typeface="Times New Roman" pitchFamily="18" charset="0"/>
            </a:endParaRPr>
          </a:p>
        </p:txBody>
      </p:sp>
      <p:sp>
        <p:nvSpPr>
          <p:cNvPr id="11267" name="Прямоугольник 2"/>
          <p:cNvSpPr>
            <a:spLocks noChangeArrowheads="1"/>
          </p:cNvSpPr>
          <p:nvPr/>
        </p:nvSpPr>
        <p:spPr bwMode="auto">
          <a:xfrm>
            <a:off x="250825" y="1341438"/>
            <a:ext cx="8353425" cy="1200150"/>
          </a:xfrm>
          <a:prstGeom prst="rect">
            <a:avLst/>
          </a:prstGeom>
          <a:noFill/>
          <a:ln w="9525">
            <a:noFill/>
            <a:miter lim="800000"/>
            <a:headEnd/>
            <a:tailEnd/>
          </a:ln>
        </p:spPr>
        <p:txBody>
          <a:bodyPr>
            <a:spAutoFit/>
          </a:bodyPr>
          <a:lstStyle/>
          <a:p>
            <a:r>
              <a:rPr lang="ru-RU" sz="2400">
                <a:solidFill>
                  <a:srgbClr val="FFC000"/>
                </a:solidFill>
                <a:latin typeface="Cambria" pitchFamily="18" charset="0"/>
                <a:cs typeface="Times New Roman" pitchFamily="18" charset="0"/>
              </a:rPr>
              <a:t>1) Петр Первый.</a:t>
            </a:r>
          </a:p>
          <a:p>
            <a:r>
              <a:rPr lang="ru-RU" sz="2400">
                <a:solidFill>
                  <a:srgbClr val="FFC000"/>
                </a:solidFill>
                <a:latin typeface="Cambria" pitchFamily="18" charset="0"/>
                <a:cs typeface="Times New Roman" pitchFamily="18" charset="0"/>
              </a:rPr>
              <a:t> 2) Екатерина Великая.</a:t>
            </a:r>
          </a:p>
          <a:p>
            <a:pPr algn="just"/>
            <a:r>
              <a:rPr lang="ru-RU" sz="2400">
                <a:solidFill>
                  <a:srgbClr val="FFC000"/>
                </a:solidFill>
                <a:latin typeface="Cambria" pitchFamily="18" charset="0"/>
                <a:cs typeface="Times New Roman" pitchFamily="18" charset="0"/>
              </a:rPr>
              <a:t> 3) Иван Грозный.</a:t>
            </a:r>
            <a:endParaRPr lang="ru-RU" sz="2400" b="1">
              <a:solidFill>
                <a:srgbClr val="FFC000"/>
              </a:solidFill>
              <a:latin typeface="Cambria" pitchFamily="18" charset="0"/>
              <a:cs typeface="Times New Roman" pitchFamily="18" charset="0"/>
            </a:endParaRPr>
          </a:p>
        </p:txBody>
      </p:sp>
      <p:sp>
        <p:nvSpPr>
          <p:cNvPr id="4" name="Прямоугольник 3"/>
          <p:cNvSpPr>
            <a:spLocks noChangeArrowheads="1"/>
          </p:cNvSpPr>
          <p:nvPr/>
        </p:nvSpPr>
        <p:spPr bwMode="auto">
          <a:xfrm>
            <a:off x="171450" y="2997200"/>
            <a:ext cx="8864600" cy="3046413"/>
          </a:xfrm>
          <a:prstGeom prst="rect">
            <a:avLst/>
          </a:prstGeom>
          <a:noFill/>
          <a:ln w="9525">
            <a:noFill/>
            <a:miter lim="800000"/>
            <a:headEnd/>
            <a:tailEnd/>
          </a:ln>
        </p:spPr>
        <p:txBody>
          <a:bodyPr>
            <a:spAutoFit/>
          </a:bodyPr>
          <a:lstStyle/>
          <a:p>
            <a:pPr algn="just"/>
            <a:r>
              <a:rPr lang="ru-RU" sz="3200">
                <a:latin typeface="Cambria" pitchFamily="18" charset="0"/>
              </a:rPr>
              <a:t>Петр Первый начал свои реформы со строительства дорог. Особенно это касалось дорог в его родном городе Петербурге. Дорога выстилалась камнем. В город камни свозились на речных судах. Гордостью был Невский проспект.</a:t>
            </a:r>
            <a:endParaRPr lang="ru-RU" sz="3200" b="1">
              <a:solidFill>
                <a:srgbClr val="FFFFFF"/>
              </a:solidFill>
              <a:latin typeface="Cambria" pitchFamily="18" charset="0"/>
              <a:cs typeface="Times New Roman" pitchFamily="18" charset="0"/>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lide(fromBottom)">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ummer">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563</TotalTime>
  <Words>954</Words>
  <Application>Microsoft Office PowerPoint</Application>
  <PresentationFormat>Экран (4:3)</PresentationFormat>
  <Paragraphs>104</Paragraphs>
  <Slides>18</Slides>
  <Notes>0</Notes>
  <HiddenSlides>0</HiddenSlides>
  <MMClips>6</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18</vt:i4>
      </vt:variant>
    </vt:vector>
  </HeadingPairs>
  <TitlesOfParts>
    <vt:vector size="26" baseType="lpstr">
      <vt:lpstr>Cambria</vt:lpstr>
      <vt:lpstr>Arial</vt:lpstr>
      <vt:lpstr>Trebuchet MS</vt:lpstr>
      <vt:lpstr>Wingdings 2</vt:lpstr>
      <vt:lpstr>Calibri</vt:lpstr>
      <vt:lpstr>Rockwell</vt:lpstr>
      <vt:lpstr>Times New Roman</vt:lpstr>
      <vt:lpstr>Summer</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  Практические ситуации   </vt:lpstr>
      <vt:lpstr>Практическое задание</vt:lpstr>
      <vt:lpstr>Практические ситуации </vt:lpstr>
      <vt:lpstr>Слайд 14</vt:lpstr>
      <vt:lpstr>Слайд 15</vt:lpstr>
      <vt:lpstr>Слайд 16</vt:lpstr>
      <vt:lpstr>Слайд 17</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SADIK</dc:creator>
  <cp:lastModifiedBy>Татьяна</cp:lastModifiedBy>
  <cp:revision>55</cp:revision>
  <dcterms:created xsi:type="dcterms:W3CDTF">2020-01-15T10:49:56Z</dcterms:created>
  <dcterms:modified xsi:type="dcterms:W3CDTF">2020-12-06T11:32:19Z</dcterms:modified>
</cp:coreProperties>
</file>